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56" r:id="rId4"/>
    <p:sldId id="257" r:id="rId5"/>
    <p:sldId id="263" r:id="rId6"/>
    <p:sldId id="264" r:id="rId7"/>
    <p:sldId id="260" r:id="rId8"/>
    <p:sldId id="262" r:id="rId9"/>
    <p:sldId id="265" r:id="rId10"/>
    <p:sldId id="266"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2" d="100"/>
          <a:sy n="72" d="100"/>
        </p:scale>
        <p:origin x="61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D3927F-0314-4988-87D7-0DCB14A71969}"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D6BADD6C-BAEA-45ED-BA20-20FC9A734850}">
      <dgm:prSet phldrT="[Text]"/>
      <dgm:spPr/>
      <dgm:t>
        <a:bodyPr/>
        <a:lstStyle/>
        <a:p>
          <a:r>
            <a:rPr lang="en-US" dirty="0"/>
            <a:t>No Glaucoma, mild/mod Glaucoma</a:t>
          </a:r>
        </a:p>
      </dgm:t>
    </dgm:pt>
    <dgm:pt modelId="{D60E17F0-A1B2-40ED-A4DF-35C0A2DCDA64}" type="parTrans" cxnId="{5B4EED5B-FF3C-40D1-98BA-410375AF75DE}">
      <dgm:prSet/>
      <dgm:spPr/>
      <dgm:t>
        <a:bodyPr/>
        <a:lstStyle/>
        <a:p>
          <a:endParaRPr lang="en-US"/>
        </a:p>
      </dgm:t>
    </dgm:pt>
    <dgm:pt modelId="{FADE723A-5441-4278-98D4-4CD282326A83}" type="sibTrans" cxnId="{5B4EED5B-FF3C-40D1-98BA-410375AF75DE}">
      <dgm:prSet/>
      <dgm:spPr/>
      <dgm:t>
        <a:bodyPr/>
        <a:lstStyle/>
        <a:p>
          <a:endParaRPr lang="en-US"/>
        </a:p>
      </dgm:t>
    </dgm:pt>
    <dgm:pt modelId="{7D22EF7F-4421-49ED-99B6-65663222AB34}">
      <dgm:prSet phldrT="[Text]"/>
      <dgm:spPr/>
      <dgm:t>
        <a:bodyPr/>
        <a:lstStyle/>
        <a:p>
          <a:r>
            <a:rPr lang="en-US" dirty="0"/>
            <a:t>&lt;30</a:t>
          </a:r>
        </a:p>
        <a:p>
          <a:r>
            <a:rPr lang="en-US" dirty="0"/>
            <a:t> normal care</a:t>
          </a:r>
        </a:p>
      </dgm:t>
    </dgm:pt>
    <dgm:pt modelId="{9E33D944-214B-455A-A5C2-FE771668948B}" type="parTrans" cxnId="{8392F4D5-30CA-400E-B394-DAC11DFB369B}">
      <dgm:prSet/>
      <dgm:spPr/>
      <dgm:t>
        <a:bodyPr/>
        <a:lstStyle/>
        <a:p>
          <a:endParaRPr lang="en-US"/>
        </a:p>
      </dgm:t>
    </dgm:pt>
    <dgm:pt modelId="{00ADEDB5-3715-44DF-BA5B-70776C97598D}" type="sibTrans" cxnId="{8392F4D5-30CA-400E-B394-DAC11DFB369B}">
      <dgm:prSet/>
      <dgm:spPr/>
      <dgm:t>
        <a:bodyPr/>
        <a:lstStyle/>
        <a:p>
          <a:endParaRPr lang="en-US"/>
        </a:p>
      </dgm:t>
    </dgm:pt>
    <dgm:pt modelId="{9D7D3C64-E9CE-48FB-BCF3-759F538D07FA}">
      <dgm:prSet phldrT="[Text]"/>
      <dgm:spPr/>
      <dgm:t>
        <a:bodyPr/>
        <a:lstStyle/>
        <a:p>
          <a:r>
            <a:rPr lang="en-US" dirty="0"/>
            <a:t>30 – 40 &amp; no symptoms</a:t>
          </a:r>
        </a:p>
      </dgm:t>
    </dgm:pt>
    <dgm:pt modelId="{163D4E15-A825-4E13-A1D6-68E35002B62D}" type="parTrans" cxnId="{29B2826A-D3A9-49EB-A2B6-1A1E1E1D69D9}">
      <dgm:prSet/>
      <dgm:spPr/>
      <dgm:t>
        <a:bodyPr/>
        <a:lstStyle/>
        <a:p>
          <a:endParaRPr lang="en-US"/>
        </a:p>
      </dgm:t>
    </dgm:pt>
    <dgm:pt modelId="{5309B223-BF06-46FA-B3FB-9DA4CBE8B163}" type="sibTrans" cxnId="{29B2826A-D3A9-49EB-A2B6-1A1E1E1D69D9}">
      <dgm:prSet/>
      <dgm:spPr/>
      <dgm:t>
        <a:bodyPr/>
        <a:lstStyle/>
        <a:p>
          <a:endParaRPr lang="en-US"/>
        </a:p>
      </dgm:t>
    </dgm:pt>
    <dgm:pt modelId="{F745A97E-AD39-4024-B989-0BC630C599C7}">
      <dgm:prSet phldrT="[Text]"/>
      <dgm:spPr/>
      <dgm:t>
        <a:bodyPr/>
        <a:lstStyle/>
        <a:p>
          <a:r>
            <a:rPr lang="en-US" dirty="0"/>
            <a:t>&gt;40 or 30-40 w/symptoms</a:t>
          </a:r>
        </a:p>
      </dgm:t>
    </dgm:pt>
    <dgm:pt modelId="{B066384C-3BEE-4BEE-9406-34793DB28084}" type="parTrans" cxnId="{E0F59B3D-0E23-4ADB-AD0D-76FF08E514C9}">
      <dgm:prSet/>
      <dgm:spPr/>
      <dgm:t>
        <a:bodyPr/>
        <a:lstStyle/>
        <a:p>
          <a:endParaRPr lang="en-US"/>
        </a:p>
      </dgm:t>
    </dgm:pt>
    <dgm:pt modelId="{9082EDC8-952B-4787-9ABC-E5E23505EB2D}" type="sibTrans" cxnId="{E0F59B3D-0E23-4ADB-AD0D-76FF08E514C9}">
      <dgm:prSet/>
      <dgm:spPr/>
      <dgm:t>
        <a:bodyPr/>
        <a:lstStyle/>
        <a:p>
          <a:endParaRPr lang="en-US"/>
        </a:p>
      </dgm:t>
    </dgm:pt>
    <dgm:pt modelId="{AE6D3175-656C-4928-91F8-D83D1FB398A0}">
      <dgm:prSet/>
      <dgm:spPr/>
      <dgm:t>
        <a:bodyPr/>
        <a:lstStyle/>
        <a:p>
          <a:r>
            <a:rPr lang="en-US" dirty="0"/>
            <a:t>1. Verify IOP</a:t>
          </a:r>
        </a:p>
        <a:p>
          <a:r>
            <a:rPr lang="en-US" dirty="0"/>
            <a:t>2. Place </a:t>
          </a:r>
          <a:r>
            <a:rPr lang="en-US" dirty="0" err="1"/>
            <a:t>gtts</a:t>
          </a:r>
          <a:r>
            <a:rPr lang="en-US" dirty="0"/>
            <a:t> and verify IOP&lt;30 before leaving office</a:t>
          </a:r>
        </a:p>
        <a:p>
          <a:r>
            <a:rPr lang="en-US" dirty="0"/>
            <a:t>3. Keep on </a:t>
          </a:r>
          <a:r>
            <a:rPr lang="en-US" dirty="0" err="1"/>
            <a:t>gtt</a:t>
          </a:r>
          <a:r>
            <a:rPr lang="en-US" dirty="0"/>
            <a:t> until </a:t>
          </a:r>
          <a:r>
            <a:rPr lang="en-US"/>
            <a:t>next visit</a:t>
          </a:r>
          <a:endParaRPr lang="en-US" dirty="0"/>
        </a:p>
      </dgm:t>
    </dgm:pt>
    <dgm:pt modelId="{9F952550-BCFA-4BDC-9F8A-5E1DF9D73D5A}" type="parTrans" cxnId="{F36158C1-666C-439E-9367-F12E4E815BFA}">
      <dgm:prSet/>
      <dgm:spPr/>
      <dgm:t>
        <a:bodyPr/>
        <a:lstStyle/>
        <a:p>
          <a:endParaRPr lang="en-US"/>
        </a:p>
      </dgm:t>
    </dgm:pt>
    <dgm:pt modelId="{54C8B276-85B2-474D-88FA-F9E5206E1D3A}" type="sibTrans" cxnId="{F36158C1-666C-439E-9367-F12E4E815BFA}">
      <dgm:prSet/>
      <dgm:spPr/>
      <dgm:t>
        <a:bodyPr/>
        <a:lstStyle/>
        <a:p>
          <a:endParaRPr lang="en-US"/>
        </a:p>
      </dgm:t>
    </dgm:pt>
    <dgm:pt modelId="{FB39CB8F-AA18-496C-B4D3-049EC2899055}">
      <dgm:prSet/>
      <dgm:spPr/>
      <dgm:t>
        <a:bodyPr/>
        <a:lstStyle/>
        <a:p>
          <a:r>
            <a:rPr lang="en-US" dirty="0"/>
            <a:t>1. Verify IOP</a:t>
          </a:r>
        </a:p>
        <a:p>
          <a:r>
            <a:rPr lang="en-US" dirty="0"/>
            <a:t>2. Burp para to teens</a:t>
          </a:r>
        </a:p>
        <a:p>
          <a:r>
            <a:rPr lang="en-US" dirty="0"/>
            <a:t>3. Place on </a:t>
          </a:r>
          <a:r>
            <a:rPr lang="en-US" dirty="0" err="1"/>
            <a:t>gtts</a:t>
          </a:r>
          <a:r>
            <a:rPr lang="en-US" dirty="0"/>
            <a:t> until next visit</a:t>
          </a:r>
        </a:p>
        <a:p>
          <a:r>
            <a:rPr lang="en-US" dirty="0"/>
            <a:t>4. Contact surgeon if unable to lower IOP or possible </a:t>
          </a:r>
          <a:r>
            <a:rPr lang="en-US" dirty="0" err="1"/>
            <a:t>diamox</a:t>
          </a:r>
          <a:endParaRPr lang="en-US" dirty="0"/>
        </a:p>
      </dgm:t>
    </dgm:pt>
    <dgm:pt modelId="{852FEE39-B269-4330-B4B9-0681487C74D0}" type="parTrans" cxnId="{4E31DBDD-A1B3-4340-9D9B-3A18FBC735F5}">
      <dgm:prSet/>
      <dgm:spPr/>
      <dgm:t>
        <a:bodyPr/>
        <a:lstStyle/>
        <a:p>
          <a:endParaRPr lang="en-US"/>
        </a:p>
      </dgm:t>
    </dgm:pt>
    <dgm:pt modelId="{5FF1E16C-89D4-4678-A4C2-318367BC8F05}" type="sibTrans" cxnId="{4E31DBDD-A1B3-4340-9D9B-3A18FBC735F5}">
      <dgm:prSet/>
      <dgm:spPr/>
      <dgm:t>
        <a:bodyPr/>
        <a:lstStyle/>
        <a:p>
          <a:endParaRPr lang="en-US"/>
        </a:p>
      </dgm:t>
    </dgm:pt>
    <dgm:pt modelId="{A0A64248-4155-499A-B670-E4C537C262CE}" type="pres">
      <dgm:prSet presAssocID="{CCD3927F-0314-4988-87D7-0DCB14A71969}" presName="hierChild1" presStyleCnt="0">
        <dgm:presLayoutVars>
          <dgm:orgChart val="1"/>
          <dgm:chPref val="1"/>
          <dgm:dir/>
          <dgm:animOne val="branch"/>
          <dgm:animLvl val="lvl"/>
          <dgm:resizeHandles/>
        </dgm:presLayoutVars>
      </dgm:prSet>
      <dgm:spPr/>
    </dgm:pt>
    <dgm:pt modelId="{F00A025D-89C0-46F3-B07E-665220CF7359}" type="pres">
      <dgm:prSet presAssocID="{D6BADD6C-BAEA-45ED-BA20-20FC9A734850}" presName="hierRoot1" presStyleCnt="0">
        <dgm:presLayoutVars>
          <dgm:hierBranch val="init"/>
        </dgm:presLayoutVars>
      </dgm:prSet>
      <dgm:spPr/>
    </dgm:pt>
    <dgm:pt modelId="{34D064AA-C5DC-48FB-8460-03A839EE310C}" type="pres">
      <dgm:prSet presAssocID="{D6BADD6C-BAEA-45ED-BA20-20FC9A734850}" presName="rootComposite1" presStyleCnt="0"/>
      <dgm:spPr/>
    </dgm:pt>
    <dgm:pt modelId="{0707A42A-ED68-4DE8-B330-4E9F06C5949E}" type="pres">
      <dgm:prSet presAssocID="{D6BADD6C-BAEA-45ED-BA20-20FC9A734850}" presName="rootText1" presStyleLbl="node0" presStyleIdx="0" presStyleCnt="1">
        <dgm:presLayoutVars>
          <dgm:chPref val="3"/>
        </dgm:presLayoutVars>
      </dgm:prSet>
      <dgm:spPr/>
    </dgm:pt>
    <dgm:pt modelId="{50FE018A-A1F5-4440-8D33-E379A2C7FBB9}" type="pres">
      <dgm:prSet presAssocID="{D6BADD6C-BAEA-45ED-BA20-20FC9A734850}" presName="rootConnector1" presStyleLbl="node1" presStyleIdx="0" presStyleCnt="0"/>
      <dgm:spPr/>
    </dgm:pt>
    <dgm:pt modelId="{ABED17EE-1042-40B6-9755-D2CF8EA2EDF9}" type="pres">
      <dgm:prSet presAssocID="{D6BADD6C-BAEA-45ED-BA20-20FC9A734850}" presName="hierChild2" presStyleCnt="0"/>
      <dgm:spPr/>
    </dgm:pt>
    <dgm:pt modelId="{773F731B-8719-4ED5-AC18-767DD990E7E3}" type="pres">
      <dgm:prSet presAssocID="{9E33D944-214B-455A-A5C2-FE771668948B}" presName="Name37" presStyleLbl="parChTrans1D2" presStyleIdx="0" presStyleCnt="3"/>
      <dgm:spPr/>
    </dgm:pt>
    <dgm:pt modelId="{DC00BA4C-E369-4F72-9B9E-BD7E6E194B43}" type="pres">
      <dgm:prSet presAssocID="{7D22EF7F-4421-49ED-99B6-65663222AB34}" presName="hierRoot2" presStyleCnt="0">
        <dgm:presLayoutVars>
          <dgm:hierBranch val="init"/>
        </dgm:presLayoutVars>
      </dgm:prSet>
      <dgm:spPr/>
    </dgm:pt>
    <dgm:pt modelId="{3DCDFBCE-6374-4C68-A734-88C7A6CFD411}" type="pres">
      <dgm:prSet presAssocID="{7D22EF7F-4421-49ED-99B6-65663222AB34}" presName="rootComposite" presStyleCnt="0"/>
      <dgm:spPr/>
    </dgm:pt>
    <dgm:pt modelId="{C5B14535-CC40-4722-A190-9DB0CCE47A4A}" type="pres">
      <dgm:prSet presAssocID="{7D22EF7F-4421-49ED-99B6-65663222AB34}" presName="rootText" presStyleLbl="node2" presStyleIdx="0" presStyleCnt="3">
        <dgm:presLayoutVars>
          <dgm:chPref val="3"/>
        </dgm:presLayoutVars>
      </dgm:prSet>
      <dgm:spPr/>
    </dgm:pt>
    <dgm:pt modelId="{528C0E9E-6D88-4434-A430-0C4E434DD0AC}" type="pres">
      <dgm:prSet presAssocID="{7D22EF7F-4421-49ED-99B6-65663222AB34}" presName="rootConnector" presStyleLbl="node2" presStyleIdx="0" presStyleCnt="3"/>
      <dgm:spPr/>
    </dgm:pt>
    <dgm:pt modelId="{B236B642-D3AE-47FA-A60A-0EADEEABB414}" type="pres">
      <dgm:prSet presAssocID="{7D22EF7F-4421-49ED-99B6-65663222AB34}" presName="hierChild4" presStyleCnt="0"/>
      <dgm:spPr/>
    </dgm:pt>
    <dgm:pt modelId="{E6472088-4C6D-41C5-A639-8CBCB52EF156}" type="pres">
      <dgm:prSet presAssocID="{7D22EF7F-4421-49ED-99B6-65663222AB34}" presName="hierChild5" presStyleCnt="0"/>
      <dgm:spPr/>
    </dgm:pt>
    <dgm:pt modelId="{C212024D-C337-478A-9521-07C324442CF8}" type="pres">
      <dgm:prSet presAssocID="{163D4E15-A825-4E13-A1D6-68E35002B62D}" presName="Name37" presStyleLbl="parChTrans1D2" presStyleIdx="1" presStyleCnt="3"/>
      <dgm:spPr/>
    </dgm:pt>
    <dgm:pt modelId="{B37BE00D-BAEA-4F0B-933A-0B3998BDBB2E}" type="pres">
      <dgm:prSet presAssocID="{9D7D3C64-E9CE-48FB-BCF3-759F538D07FA}" presName="hierRoot2" presStyleCnt="0">
        <dgm:presLayoutVars>
          <dgm:hierBranch val="init"/>
        </dgm:presLayoutVars>
      </dgm:prSet>
      <dgm:spPr/>
    </dgm:pt>
    <dgm:pt modelId="{5E0193C0-952E-468F-830D-C8FA36626FC9}" type="pres">
      <dgm:prSet presAssocID="{9D7D3C64-E9CE-48FB-BCF3-759F538D07FA}" presName="rootComposite" presStyleCnt="0"/>
      <dgm:spPr/>
    </dgm:pt>
    <dgm:pt modelId="{C449A6BE-26E9-42CF-B762-EFF49D8CFD2C}" type="pres">
      <dgm:prSet presAssocID="{9D7D3C64-E9CE-48FB-BCF3-759F538D07FA}" presName="rootText" presStyleLbl="node2" presStyleIdx="1" presStyleCnt="3">
        <dgm:presLayoutVars>
          <dgm:chPref val="3"/>
        </dgm:presLayoutVars>
      </dgm:prSet>
      <dgm:spPr/>
    </dgm:pt>
    <dgm:pt modelId="{09D8E9F2-D732-44B9-9B86-AFBE575EEBC0}" type="pres">
      <dgm:prSet presAssocID="{9D7D3C64-E9CE-48FB-BCF3-759F538D07FA}" presName="rootConnector" presStyleLbl="node2" presStyleIdx="1" presStyleCnt="3"/>
      <dgm:spPr/>
    </dgm:pt>
    <dgm:pt modelId="{E16104D6-0EA1-4D65-AE78-BDF642587269}" type="pres">
      <dgm:prSet presAssocID="{9D7D3C64-E9CE-48FB-BCF3-759F538D07FA}" presName="hierChild4" presStyleCnt="0"/>
      <dgm:spPr/>
    </dgm:pt>
    <dgm:pt modelId="{36FA1C0E-BEB8-4F07-80C7-73F26FF0EC81}" type="pres">
      <dgm:prSet presAssocID="{9F952550-BCFA-4BDC-9F8A-5E1DF9D73D5A}" presName="Name37" presStyleLbl="parChTrans1D3" presStyleIdx="0" presStyleCnt="2"/>
      <dgm:spPr/>
    </dgm:pt>
    <dgm:pt modelId="{3EE0809E-DCE4-42A7-A41B-715A08EDE4C9}" type="pres">
      <dgm:prSet presAssocID="{AE6D3175-656C-4928-91F8-D83D1FB398A0}" presName="hierRoot2" presStyleCnt="0">
        <dgm:presLayoutVars>
          <dgm:hierBranch val="init"/>
        </dgm:presLayoutVars>
      </dgm:prSet>
      <dgm:spPr/>
    </dgm:pt>
    <dgm:pt modelId="{9C3FCB71-28C6-412B-BFBC-9BEAB04E9FD0}" type="pres">
      <dgm:prSet presAssocID="{AE6D3175-656C-4928-91F8-D83D1FB398A0}" presName="rootComposite" presStyleCnt="0"/>
      <dgm:spPr/>
    </dgm:pt>
    <dgm:pt modelId="{3DF69C0F-62EB-4EB7-8EB4-32476D1DF23C}" type="pres">
      <dgm:prSet presAssocID="{AE6D3175-656C-4928-91F8-D83D1FB398A0}" presName="rootText" presStyleLbl="node3" presStyleIdx="0" presStyleCnt="2">
        <dgm:presLayoutVars>
          <dgm:chPref val="3"/>
        </dgm:presLayoutVars>
      </dgm:prSet>
      <dgm:spPr/>
    </dgm:pt>
    <dgm:pt modelId="{9E28CA5F-4613-41D0-86A6-391FCF913AE2}" type="pres">
      <dgm:prSet presAssocID="{AE6D3175-656C-4928-91F8-D83D1FB398A0}" presName="rootConnector" presStyleLbl="node3" presStyleIdx="0" presStyleCnt="2"/>
      <dgm:spPr/>
    </dgm:pt>
    <dgm:pt modelId="{E43B43D1-371C-4CCD-9447-94E95BAE8160}" type="pres">
      <dgm:prSet presAssocID="{AE6D3175-656C-4928-91F8-D83D1FB398A0}" presName="hierChild4" presStyleCnt="0"/>
      <dgm:spPr/>
    </dgm:pt>
    <dgm:pt modelId="{963CAD23-1275-451A-93B6-69D575BA54FD}" type="pres">
      <dgm:prSet presAssocID="{AE6D3175-656C-4928-91F8-D83D1FB398A0}" presName="hierChild5" presStyleCnt="0"/>
      <dgm:spPr/>
    </dgm:pt>
    <dgm:pt modelId="{10FAF69C-88CA-4B4D-B87E-8AC0A3BDCB5F}" type="pres">
      <dgm:prSet presAssocID="{9D7D3C64-E9CE-48FB-BCF3-759F538D07FA}" presName="hierChild5" presStyleCnt="0"/>
      <dgm:spPr/>
    </dgm:pt>
    <dgm:pt modelId="{74565C43-A9BE-4F1C-8750-15DF38970517}" type="pres">
      <dgm:prSet presAssocID="{B066384C-3BEE-4BEE-9406-34793DB28084}" presName="Name37" presStyleLbl="parChTrans1D2" presStyleIdx="2" presStyleCnt="3"/>
      <dgm:spPr/>
    </dgm:pt>
    <dgm:pt modelId="{53913B92-2F59-4AC6-8C77-290321943726}" type="pres">
      <dgm:prSet presAssocID="{F745A97E-AD39-4024-B989-0BC630C599C7}" presName="hierRoot2" presStyleCnt="0">
        <dgm:presLayoutVars>
          <dgm:hierBranch val="init"/>
        </dgm:presLayoutVars>
      </dgm:prSet>
      <dgm:spPr/>
    </dgm:pt>
    <dgm:pt modelId="{E75FD58E-88F2-4FF0-A857-13A55F85C13D}" type="pres">
      <dgm:prSet presAssocID="{F745A97E-AD39-4024-B989-0BC630C599C7}" presName="rootComposite" presStyleCnt="0"/>
      <dgm:spPr/>
    </dgm:pt>
    <dgm:pt modelId="{A12BF077-721D-47A1-ACBA-DA695AE1941F}" type="pres">
      <dgm:prSet presAssocID="{F745A97E-AD39-4024-B989-0BC630C599C7}" presName="rootText" presStyleLbl="node2" presStyleIdx="2" presStyleCnt="3">
        <dgm:presLayoutVars>
          <dgm:chPref val="3"/>
        </dgm:presLayoutVars>
      </dgm:prSet>
      <dgm:spPr/>
    </dgm:pt>
    <dgm:pt modelId="{273461D8-E050-4CC2-B270-71018D4C8F35}" type="pres">
      <dgm:prSet presAssocID="{F745A97E-AD39-4024-B989-0BC630C599C7}" presName="rootConnector" presStyleLbl="node2" presStyleIdx="2" presStyleCnt="3"/>
      <dgm:spPr/>
    </dgm:pt>
    <dgm:pt modelId="{16717DB5-350D-425A-9D79-5921CFD72444}" type="pres">
      <dgm:prSet presAssocID="{F745A97E-AD39-4024-B989-0BC630C599C7}" presName="hierChild4" presStyleCnt="0"/>
      <dgm:spPr/>
    </dgm:pt>
    <dgm:pt modelId="{53381859-C0D4-4CA7-8CDF-546FBB84D37B}" type="pres">
      <dgm:prSet presAssocID="{852FEE39-B269-4330-B4B9-0681487C74D0}" presName="Name37" presStyleLbl="parChTrans1D3" presStyleIdx="1" presStyleCnt="2"/>
      <dgm:spPr/>
    </dgm:pt>
    <dgm:pt modelId="{ACEDBE40-08FA-437D-985D-CA83C8053E57}" type="pres">
      <dgm:prSet presAssocID="{FB39CB8F-AA18-496C-B4D3-049EC2899055}" presName="hierRoot2" presStyleCnt="0">
        <dgm:presLayoutVars>
          <dgm:hierBranch val="init"/>
        </dgm:presLayoutVars>
      </dgm:prSet>
      <dgm:spPr/>
    </dgm:pt>
    <dgm:pt modelId="{4B922A63-994D-4B33-BD03-097D3519B77D}" type="pres">
      <dgm:prSet presAssocID="{FB39CB8F-AA18-496C-B4D3-049EC2899055}" presName="rootComposite" presStyleCnt="0"/>
      <dgm:spPr/>
    </dgm:pt>
    <dgm:pt modelId="{13A51CC5-AD27-4AEE-80F9-4531D6FC91A8}" type="pres">
      <dgm:prSet presAssocID="{FB39CB8F-AA18-496C-B4D3-049EC2899055}" presName="rootText" presStyleLbl="node3" presStyleIdx="1" presStyleCnt="2">
        <dgm:presLayoutVars>
          <dgm:chPref val="3"/>
        </dgm:presLayoutVars>
      </dgm:prSet>
      <dgm:spPr/>
    </dgm:pt>
    <dgm:pt modelId="{2881918A-F167-41B7-BB2B-D03868AE26B6}" type="pres">
      <dgm:prSet presAssocID="{FB39CB8F-AA18-496C-B4D3-049EC2899055}" presName="rootConnector" presStyleLbl="node3" presStyleIdx="1" presStyleCnt="2"/>
      <dgm:spPr/>
    </dgm:pt>
    <dgm:pt modelId="{804E5B9E-887D-4E8F-9C12-0CA28409E295}" type="pres">
      <dgm:prSet presAssocID="{FB39CB8F-AA18-496C-B4D3-049EC2899055}" presName="hierChild4" presStyleCnt="0"/>
      <dgm:spPr/>
    </dgm:pt>
    <dgm:pt modelId="{AF9269E9-1DA3-4EC7-8808-F2871F5686BD}" type="pres">
      <dgm:prSet presAssocID="{FB39CB8F-AA18-496C-B4D3-049EC2899055}" presName="hierChild5" presStyleCnt="0"/>
      <dgm:spPr/>
    </dgm:pt>
    <dgm:pt modelId="{9B99DDB2-8735-47DA-BC84-5FA83CE85E68}" type="pres">
      <dgm:prSet presAssocID="{F745A97E-AD39-4024-B989-0BC630C599C7}" presName="hierChild5" presStyleCnt="0"/>
      <dgm:spPr/>
    </dgm:pt>
    <dgm:pt modelId="{BAF96FC9-6A65-411B-B5F7-0C9AE972AFFC}" type="pres">
      <dgm:prSet presAssocID="{D6BADD6C-BAEA-45ED-BA20-20FC9A734850}" presName="hierChild3" presStyleCnt="0"/>
      <dgm:spPr/>
    </dgm:pt>
  </dgm:ptLst>
  <dgm:cxnLst>
    <dgm:cxn modelId="{9EEED901-F118-477B-ACC8-B22C7F94FEAC}" type="presOf" srcId="{7D22EF7F-4421-49ED-99B6-65663222AB34}" destId="{528C0E9E-6D88-4434-A430-0C4E434DD0AC}" srcOrd="1" destOrd="0" presId="urn:microsoft.com/office/officeart/2005/8/layout/orgChart1"/>
    <dgm:cxn modelId="{271AFB29-A91E-43C0-BEFB-2103C09BB7CD}" type="presOf" srcId="{9F952550-BCFA-4BDC-9F8A-5E1DF9D73D5A}" destId="{36FA1C0E-BEB8-4F07-80C7-73F26FF0EC81}" srcOrd="0" destOrd="0" presId="urn:microsoft.com/office/officeart/2005/8/layout/orgChart1"/>
    <dgm:cxn modelId="{D38BC82E-8806-4D93-B19F-4B5771878FDE}" type="presOf" srcId="{F745A97E-AD39-4024-B989-0BC630C599C7}" destId="{273461D8-E050-4CC2-B270-71018D4C8F35}" srcOrd="1" destOrd="0" presId="urn:microsoft.com/office/officeart/2005/8/layout/orgChart1"/>
    <dgm:cxn modelId="{E0F59B3D-0E23-4ADB-AD0D-76FF08E514C9}" srcId="{D6BADD6C-BAEA-45ED-BA20-20FC9A734850}" destId="{F745A97E-AD39-4024-B989-0BC630C599C7}" srcOrd="2" destOrd="0" parTransId="{B066384C-3BEE-4BEE-9406-34793DB28084}" sibTransId="{9082EDC8-952B-4787-9ABC-E5E23505EB2D}"/>
    <dgm:cxn modelId="{5B4EED5B-FF3C-40D1-98BA-410375AF75DE}" srcId="{CCD3927F-0314-4988-87D7-0DCB14A71969}" destId="{D6BADD6C-BAEA-45ED-BA20-20FC9A734850}" srcOrd="0" destOrd="0" parTransId="{D60E17F0-A1B2-40ED-A4DF-35C0A2DCDA64}" sibTransId="{FADE723A-5441-4278-98D4-4CD282326A83}"/>
    <dgm:cxn modelId="{83885546-708E-4E4F-887C-6047C73DF9CC}" type="presOf" srcId="{FB39CB8F-AA18-496C-B4D3-049EC2899055}" destId="{13A51CC5-AD27-4AEE-80F9-4531D6FC91A8}" srcOrd="0" destOrd="0" presId="urn:microsoft.com/office/officeart/2005/8/layout/orgChart1"/>
    <dgm:cxn modelId="{29B2826A-D3A9-49EB-A2B6-1A1E1E1D69D9}" srcId="{D6BADD6C-BAEA-45ED-BA20-20FC9A734850}" destId="{9D7D3C64-E9CE-48FB-BCF3-759F538D07FA}" srcOrd="1" destOrd="0" parTransId="{163D4E15-A825-4E13-A1D6-68E35002B62D}" sibTransId="{5309B223-BF06-46FA-B3FB-9DA4CBE8B163}"/>
    <dgm:cxn modelId="{D986E159-A124-437D-955C-DAC41A0C4D5D}" type="presOf" srcId="{163D4E15-A825-4E13-A1D6-68E35002B62D}" destId="{C212024D-C337-478A-9521-07C324442CF8}" srcOrd="0" destOrd="0" presId="urn:microsoft.com/office/officeart/2005/8/layout/orgChart1"/>
    <dgm:cxn modelId="{F600217E-B4DD-471E-85A7-FDEE8CFBBA60}" type="presOf" srcId="{AE6D3175-656C-4928-91F8-D83D1FB398A0}" destId="{9E28CA5F-4613-41D0-86A6-391FCF913AE2}" srcOrd="1" destOrd="0" presId="urn:microsoft.com/office/officeart/2005/8/layout/orgChart1"/>
    <dgm:cxn modelId="{518E657E-7F07-48E5-8184-245F62181187}" type="presOf" srcId="{7D22EF7F-4421-49ED-99B6-65663222AB34}" destId="{C5B14535-CC40-4722-A190-9DB0CCE47A4A}" srcOrd="0" destOrd="0" presId="urn:microsoft.com/office/officeart/2005/8/layout/orgChart1"/>
    <dgm:cxn modelId="{DA356F87-47B5-4C2F-999B-A8C3963335FA}" type="presOf" srcId="{B066384C-3BEE-4BEE-9406-34793DB28084}" destId="{74565C43-A9BE-4F1C-8750-15DF38970517}" srcOrd="0" destOrd="0" presId="urn:microsoft.com/office/officeart/2005/8/layout/orgChart1"/>
    <dgm:cxn modelId="{2543F195-F39B-4774-9385-E967283A152E}" type="presOf" srcId="{852FEE39-B269-4330-B4B9-0681487C74D0}" destId="{53381859-C0D4-4CA7-8CDF-546FBB84D37B}" srcOrd="0" destOrd="0" presId="urn:microsoft.com/office/officeart/2005/8/layout/orgChart1"/>
    <dgm:cxn modelId="{F916199A-BBCD-4A7C-AC78-A776FB81E0C7}" type="presOf" srcId="{AE6D3175-656C-4928-91F8-D83D1FB398A0}" destId="{3DF69C0F-62EB-4EB7-8EB4-32476D1DF23C}" srcOrd="0" destOrd="0" presId="urn:microsoft.com/office/officeart/2005/8/layout/orgChart1"/>
    <dgm:cxn modelId="{AA1D01A6-7E83-4960-8343-73F98CED42F8}" type="presOf" srcId="{9D7D3C64-E9CE-48FB-BCF3-759F538D07FA}" destId="{09D8E9F2-D732-44B9-9B86-AFBE575EEBC0}" srcOrd="1" destOrd="0" presId="urn:microsoft.com/office/officeart/2005/8/layout/orgChart1"/>
    <dgm:cxn modelId="{B0E908BD-66C6-4C0D-A88C-6B229F45D24B}" type="presOf" srcId="{9E33D944-214B-455A-A5C2-FE771668948B}" destId="{773F731B-8719-4ED5-AC18-767DD990E7E3}" srcOrd="0" destOrd="0" presId="urn:microsoft.com/office/officeart/2005/8/layout/orgChart1"/>
    <dgm:cxn modelId="{CB549BBE-CE13-453A-90E5-5A1C0C126A5B}" type="presOf" srcId="{F745A97E-AD39-4024-B989-0BC630C599C7}" destId="{A12BF077-721D-47A1-ACBA-DA695AE1941F}" srcOrd="0" destOrd="0" presId="urn:microsoft.com/office/officeart/2005/8/layout/orgChart1"/>
    <dgm:cxn modelId="{F36158C1-666C-439E-9367-F12E4E815BFA}" srcId="{9D7D3C64-E9CE-48FB-BCF3-759F538D07FA}" destId="{AE6D3175-656C-4928-91F8-D83D1FB398A0}" srcOrd="0" destOrd="0" parTransId="{9F952550-BCFA-4BDC-9F8A-5E1DF9D73D5A}" sibTransId="{54C8B276-85B2-474D-88FA-F9E5206E1D3A}"/>
    <dgm:cxn modelId="{552893D0-0D5B-47FB-BACD-D5281E26D60B}" type="presOf" srcId="{D6BADD6C-BAEA-45ED-BA20-20FC9A734850}" destId="{50FE018A-A1F5-4440-8D33-E379A2C7FBB9}" srcOrd="1" destOrd="0" presId="urn:microsoft.com/office/officeart/2005/8/layout/orgChart1"/>
    <dgm:cxn modelId="{8392F4D5-30CA-400E-B394-DAC11DFB369B}" srcId="{D6BADD6C-BAEA-45ED-BA20-20FC9A734850}" destId="{7D22EF7F-4421-49ED-99B6-65663222AB34}" srcOrd="0" destOrd="0" parTransId="{9E33D944-214B-455A-A5C2-FE771668948B}" sibTransId="{00ADEDB5-3715-44DF-BA5B-70776C97598D}"/>
    <dgm:cxn modelId="{AF25A7D6-1D4C-42B3-8B1D-0DF45CE02EFE}" type="presOf" srcId="{9D7D3C64-E9CE-48FB-BCF3-759F538D07FA}" destId="{C449A6BE-26E9-42CF-B762-EFF49D8CFD2C}" srcOrd="0" destOrd="0" presId="urn:microsoft.com/office/officeart/2005/8/layout/orgChart1"/>
    <dgm:cxn modelId="{DEFBEFD8-39E6-406B-9431-8E567BD970F1}" type="presOf" srcId="{FB39CB8F-AA18-496C-B4D3-049EC2899055}" destId="{2881918A-F167-41B7-BB2B-D03868AE26B6}" srcOrd="1" destOrd="0" presId="urn:microsoft.com/office/officeart/2005/8/layout/orgChart1"/>
    <dgm:cxn modelId="{02FABDDA-A34E-4598-87B2-D16661FCB247}" type="presOf" srcId="{CCD3927F-0314-4988-87D7-0DCB14A71969}" destId="{A0A64248-4155-499A-B670-E4C537C262CE}" srcOrd="0" destOrd="0" presId="urn:microsoft.com/office/officeart/2005/8/layout/orgChart1"/>
    <dgm:cxn modelId="{4E31DBDD-A1B3-4340-9D9B-3A18FBC735F5}" srcId="{F745A97E-AD39-4024-B989-0BC630C599C7}" destId="{FB39CB8F-AA18-496C-B4D3-049EC2899055}" srcOrd="0" destOrd="0" parTransId="{852FEE39-B269-4330-B4B9-0681487C74D0}" sibTransId="{5FF1E16C-89D4-4678-A4C2-318367BC8F05}"/>
    <dgm:cxn modelId="{62DC39F3-FEA8-4D92-8569-DF6329BD0794}" type="presOf" srcId="{D6BADD6C-BAEA-45ED-BA20-20FC9A734850}" destId="{0707A42A-ED68-4DE8-B330-4E9F06C5949E}" srcOrd="0" destOrd="0" presId="urn:microsoft.com/office/officeart/2005/8/layout/orgChart1"/>
    <dgm:cxn modelId="{C8FA84B7-F7DA-4123-84EE-CB7DFC25C446}" type="presParOf" srcId="{A0A64248-4155-499A-B670-E4C537C262CE}" destId="{F00A025D-89C0-46F3-B07E-665220CF7359}" srcOrd="0" destOrd="0" presId="urn:microsoft.com/office/officeart/2005/8/layout/orgChart1"/>
    <dgm:cxn modelId="{CE2D65B5-E789-4568-BC4C-B8FE4ECF49E1}" type="presParOf" srcId="{F00A025D-89C0-46F3-B07E-665220CF7359}" destId="{34D064AA-C5DC-48FB-8460-03A839EE310C}" srcOrd="0" destOrd="0" presId="urn:microsoft.com/office/officeart/2005/8/layout/orgChart1"/>
    <dgm:cxn modelId="{12A9212C-C3F4-4B20-B61C-6301850B001A}" type="presParOf" srcId="{34D064AA-C5DC-48FB-8460-03A839EE310C}" destId="{0707A42A-ED68-4DE8-B330-4E9F06C5949E}" srcOrd="0" destOrd="0" presId="urn:microsoft.com/office/officeart/2005/8/layout/orgChart1"/>
    <dgm:cxn modelId="{07A3089F-3AC7-44A0-A7F5-C22DA217E75A}" type="presParOf" srcId="{34D064AA-C5DC-48FB-8460-03A839EE310C}" destId="{50FE018A-A1F5-4440-8D33-E379A2C7FBB9}" srcOrd="1" destOrd="0" presId="urn:microsoft.com/office/officeart/2005/8/layout/orgChart1"/>
    <dgm:cxn modelId="{041E8C33-9579-4AA2-9196-DAECFC67FCEF}" type="presParOf" srcId="{F00A025D-89C0-46F3-B07E-665220CF7359}" destId="{ABED17EE-1042-40B6-9755-D2CF8EA2EDF9}" srcOrd="1" destOrd="0" presId="urn:microsoft.com/office/officeart/2005/8/layout/orgChart1"/>
    <dgm:cxn modelId="{5307A78D-4CF1-4690-BFCC-BEE12B868CF3}" type="presParOf" srcId="{ABED17EE-1042-40B6-9755-D2CF8EA2EDF9}" destId="{773F731B-8719-4ED5-AC18-767DD990E7E3}" srcOrd="0" destOrd="0" presId="urn:microsoft.com/office/officeart/2005/8/layout/orgChart1"/>
    <dgm:cxn modelId="{801E1217-A18F-47E8-A81C-BEFB19C72EC5}" type="presParOf" srcId="{ABED17EE-1042-40B6-9755-D2CF8EA2EDF9}" destId="{DC00BA4C-E369-4F72-9B9E-BD7E6E194B43}" srcOrd="1" destOrd="0" presId="urn:microsoft.com/office/officeart/2005/8/layout/orgChart1"/>
    <dgm:cxn modelId="{D203ACE6-6D78-467A-AEB8-3579D8B442E3}" type="presParOf" srcId="{DC00BA4C-E369-4F72-9B9E-BD7E6E194B43}" destId="{3DCDFBCE-6374-4C68-A734-88C7A6CFD411}" srcOrd="0" destOrd="0" presId="urn:microsoft.com/office/officeart/2005/8/layout/orgChart1"/>
    <dgm:cxn modelId="{6BBC3131-8076-4800-B554-380B20FF766F}" type="presParOf" srcId="{3DCDFBCE-6374-4C68-A734-88C7A6CFD411}" destId="{C5B14535-CC40-4722-A190-9DB0CCE47A4A}" srcOrd="0" destOrd="0" presId="urn:microsoft.com/office/officeart/2005/8/layout/orgChart1"/>
    <dgm:cxn modelId="{2E8657E6-C4AD-45D5-B04E-DEB306EFF9AD}" type="presParOf" srcId="{3DCDFBCE-6374-4C68-A734-88C7A6CFD411}" destId="{528C0E9E-6D88-4434-A430-0C4E434DD0AC}" srcOrd="1" destOrd="0" presId="urn:microsoft.com/office/officeart/2005/8/layout/orgChart1"/>
    <dgm:cxn modelId="{F82A376B-3DFB-4F40-BE58-4845A66477DB}" type="presParOf" srcId="{DC00BA4C-E369-4F72-9B9E-BD7E6E194B43}" destId="{B236B642-D3AE-47FA-A60A-0EADEEABB414}" srcOrd="1" destOrd="0" presId="urn:microsoft.com/office/officeart/2005/8/layout/orgChart1"/>
    <dgm:cxn modelId="{497E5136-66DE-4273-85C8-3953597489D3}" type="presParOf" srcId="{DC00BA4C-E369-4F72-9B9E-BD7E6E194B43}" destId="{E6472088-4C6D-41C5-A639-8CBCB52EF156}" srcOrd="2" destOrd="0" presId="urn:microsoft.com/office/officeart/2005/8/layout/orgChart1"/>
    <dgm:cxn modelId="{5A66A772-AAC7-4A14-9BAD-D3C6D7653B00}" type="presParOf" srcId="{ABED17EE-1042-40B6-9755-D2CF8EA2EDF9}" destId="{C212024D-C337-478A-9521-07C324442CF8}" srcOrd="2" destOrd="0" presId="urn:microsoft.com/office/officeart/2005/8/layout/orgChart1"/>
    <dgm:cxn modelId="{0F0FE4EA-2457-42DD-A150-1D56F0A8FBEA}" type="presParOf" srcId="{ABED17EE-1042-40B6-9755-D2CF8EA2EDF9}" destId="{B37BE00D-BAEA-4F0B-933A-0B3998BDBB2E}" srcOrd="3" destOrd="0" presId="urn:microsoft.com/office/officeart/2005/8/layout/orgChart1"/>
    <dgm:cxn modelId="{C620C9ED-50DC-4142-AB6C-80E277B43468}" type="presParOf" srcId="{B37BE00D-BAEA-4F0B-933A-0B3998BDBB2E}" destId="{5E0193C0-952E-468F-830D-C8FA36626FC9}" srcOrd="0" destOrd="0" presId="urn:microsoft.com/office/officeart/2005/8/layout/orgChart1"/>
    <dgm:cxn modelId="{DFE3B26D-9BC3-4A68-BEED-DC430173B00B}" type="presParOf" srcId="{5E0193C0-952E-468F-830D-C8FA36626FC9}" destId="{C449A6BE-26E9-42CF-B762-EFF49D8CFD2C}" srcOrd="0" destOrd="0" presId="urn:microsoft.com/office/officeart/2005/8/layout/orgChart1"/>
    <dgm:cxn modelId="{97FC9D82-6A9D-48D8-87BB-EE210529589F}" type="presParOf" srcId="{5E0193C0-952E-468F-830D-C8FA36626FC9}" destId="{09D8E9F2-D732-44B9-9B86-AFBE575EEBC0}" srcOrd="1" destOrd="0" presId="urn:microsoft.com/office/officeart/2005/8/layout/orgChart1"/>
    <dgm:cxn modelId="{53D7A1BE-401B-49DE-88B9-9F7BFEE55260}" type="presParOf" srcId="{B37BE00D-BAEA-4F0B-933A-0B3998BDBB2E}" destId="{E16104D6-0EA1-4D65-AE78-BDF642587269}" srcOrd="1" destOrd="0" presId="urn:microsoft.com/office/officeart/2005/8/layout/orgChart1"/>
    <dgm:cxn modelId="{C99B964D-8565-448D-9A3B-4F3E384CCD8E}" type="presParOf" srcId="{E16104D6-0EA1-4D65-AE78-BDF642587269}" destId="{36FA1C0E-BEB8-4F07-80C7-73F26FF0EC81}" srcOrd="0" destOrd="0" presId="urn:microsoft.com/office/officeart/2005/8/layout/orgChart1"/>
    <dgm:cxn modelId="{9CFB46E5-C014-4DCE-9C9F-204A1EA4E0F9}" type="presParOf" srcId="{E16104D6-0EA1-4D65-AE78-BDF642587269}" destId="{3EE0809E-DCE4-42A7-A41B-715A08EDE4C9}" srcOrd="1" destOrd="0" presId="urn:microsoft.com/office/officeart/2005/8/layout/orgChart1"/>
    <dgm:cxn modelId="{CE6365DF-6E26-42B4-8B7A-65758058FE15}" type="presParOf" srcId="{3EE0809E-DCE4-42A7-A41B-715A08EDE4C9}" destId="{9C3FCB71-28C6-412B-BFBC-9BEAB04E9FD0}" srcOrd="0" destOrd="0" presId="urn:microsoft.com/office/officeart/2005/8/layout/orgChart1"/>
    <dgm:cxn modelId="{F662FB5F-0931-498B-A578-B967AE4BEEC3}" type="presParOf" srcId="{9C3FCB71-28C6-412B-BFBC-9BEAB04E9FD0}" destId="{3DF69C0F-62EB-4EB7-8EB4-32476D1DF23C}" srcOrd="0" destOrd="0" presId="urn:microsoft.com/office/officeart/2005/8/layout/orgChart1"/>
    <dgm:cxn modelId="{CC331D33-A3C9-4BC7-864A-E3AC927F0525}" type="presParOf" srcId="{9C3FCB71-28C6-412B-BFBC-9BEAB04E9FD0}" destId="{9E28CA5F-4613-41D0-86A6-391FCF913AE2}" srcOrd="1" destOrd="0" presId="urn:microsoft.com/office/officeart/2005/8/layout/orgChart1"/>
    <dgm:cxn modelId="{25437F9C-2BE8-4E32-855F-CF91B3F2CB66}" type="presParOf" srcId="{3EE0809E-DCE4-42A7-A41B-715A08EDE4C9}" destId="{E43B43D1-371C-4CCD-9447-94E95BAE8160}" srcOrd="1" destOrd="0" presId="urn:microsoft.com/office/officeart/2005/8/layout/orgChart1"/>
    <dgm:cxn modelId="{9BA0F379-7BE8-4B47-BED7-C5CA4DBC38C0}" type="presParOf" srcId="{3EE0809E-DCE4-42A7-A41B-715A08EDE4C9}" destId="{963CAD23-1275-451A-93B6-69D575BA54FD}" srcOrd="2" destOrd="0" presId="urn:microsoft.com/office/officeart/2005/8/layout/orgChart1"/>
    <dgm:cxn modelId="{B6D98871-81A8-4DAF-9924-676226B976F2}" type="presParOf" srcId="{B37BE00D-BAEA-4F0B-933A-0B3998BDBB2E}" destId="{10FAF69C-88CA-4B4D-B87E-8AC0A3BDCB5F}" srcOrd="2" destOrd="0" presId="urn:microsoft.com/office/officeart/2005/8/layout/orgChart1"/>
    <dgm:cxn modelId="{2DB41C1A-871B-4486-8D63-3393DC463418}" type="presParOf" srcId="{ABED17EE-1042-40B6-9755-D2CF8EA2EDF9}" destId="{74565C43-A9BE-4F1C-8750-15DF38970517}" srcOrd="4" destOrd="0" presId="urn:microsoft.com/office/officeart/2005/8/layout/orgChart1"/>
    <dgm:cxn modelId="{F5A5FC4A-5C42-46E7-B2CD-5E179916D8A8}" type="presParOf" srcId="{ABED17EE-1042-40B6-9755-D2CF8EA2EDF9}" destId="{53913B92-2F59-4AC6-8C77-290321943726}" srcOrd="5" destOrd="0" presId="urn:microsoft.com/office/officeart/2005/8/layout/orgChart1"/>
    <dgm:cxn modelId="{09B477BC-5D8E-440F-BF76-5C06AC9B87B5}" type="presParOf" srcId="{53913B92-2F59-4AC6-8C77-290321943726}" destId="{E75FD58E-88F2-4FF0-A857-13A55F85C13D}" srcOrd="0" destOrd="0" presId="urn:microsoft.com/office/officeart/2005/8/layout/orgChart1"/>
    <dgm:cxn modelId="{462452DF-FF28-411C-BA3E-6177AD8FB86B}" type="presParOf" srcId="{E75FD58E-88F2-4FF0-A857-13A55F85C13D}" destId="{A12BF077-721D-47A1-ACBA-DA695AE1941F}" srcOrd="0" destOrd="0" presId="urn:microsoft.com/office/officeart/2005/8/layout/orgChart1"/>
    <dgm:cxn modelId="{77E6ADFC-F5BE-4DDE-94E1-B95B247B34C9}" type="presParOf" srcId="{E75FD58E-88F2-4FF0-A857-13A55F85C13D}" destId="{273461D8-E050-4CC2-B270-71018D4C8F35}" srcOrd="1" destOrd="0" presId="urn:microsoft.com/office/officeart/2005/8/layout/orgChart1"/>
    <dgm:cxn modelId="{BB55BF47-E543-4ADF-9A41-DC620BD41A6F}" type="presParOf" srcId="{53913B92-2F59-4AC6-8C77-290321943726}" destId="{16717DB5-350D-425A-9D79-5921CFD72444}" srcOrd="1" destOrd="0" presId="urn:microsoft.com/office/officeart/2005/8/layout/orgChart1"/>
    <dgm:cxn modelId="{83C2B3E8-3FAA-4850-901A-25EB06E25B7F}" type="presParOf" srcId="{16717DB5-350D-425A-9D79-5921CFD72444}" destId="{53381859-C0D4-4CA7-8CDF-546FBB84D37B}" srcOrd="0" destOrd="0" presId="urn:microsoft.com/office/officeart/2005/8/layout/orgChart1"/>
    <dgm:cxn modelId="{522F9599-D671-4608-865B-F1838B51F388}" type="presParOf" srcId="{16717DB5-350D-425A-9D79-5921CFD72444}" destId="{ACEDBE40-08FA-437D-985D-CA83C8053E57}" srcOrd="1" destOrd="0" presId="urn:microsoft.com/office/officeart/2005/8/layout/orgChart1"/>
    <dgm:cxn modelId="{C4CE25B4-47F4-4824-9D16-20FD9E36EDB4}" type="presParOf" srcId="{ACEDBE40-08FA-437D-985D-CA83C8053E57}" destId="{4B922A63-994D-4B33-BD03-097D3519B77D}" srcOrd="0" destOrd="0" presId="urn:microsoft.com/office/officeart/2005/8/layout/orgChart1"/>
    <dgm:cxn modelId="{E83F2C58-D658-40E2-8EC5-2652E80BC568}" type="presParOf" srcId="{4B922A63-994D-4B33-BD03-097D3519B77D}" destId="{13A51CC5-AD27-4AEE-80F9-4531D6FC91A8}" srcOrd="0" destOrd="0" presId="urn:microsoft.com/office/officeart/2005/8/layout/orgChart1"/>
    <dgm:cxn modelId="{704A41C1-91F7-4535-8D0A-7300A6DB9D12}" type="presParOf" srcId="{4B922A63-994D-4B33-BD03-097D3519B77D}" destId="{2881918A-F167-41B7-BB2B-D03868AE26B6}" srcOrd="1" destOrd="0" presId="urn:microsoft.com/office/officeart/2005/8/layout/orgChart1"/>
    <dgm:cxn modelId="{EFDD4C02-7414-4F9C-815B-E69486778F43}" type="presParOf" srcId="{ACEDBE40-08FA-437D-985D-CA83C8053E57}" destId="{804E5B9E-887D-4E8F-9C12-0CA28409E295}" srcOrd="1" destOrd="0" presId="urn:microsoft.com/office/officeart/2005/8/layout/orgChart1"/>
    <dgm:cxn modelId="{6C86C7F5-C466-46BD-97EE-ED79C3E64505}" type="presParOf" srcId="{ACEDBE40-08FA-437D-985D-CA83C8053E57}" destId="{AF9269E9-1DA3-4EC7-8808-F2871F5686BD}" srcOrd="2" destOrd="0" presId="urn:microsoft.com/office/officeart/2005/8/layout/orgChart1"/>
    <dgm:cxn modelId="{E9557496-D418-4C30-841A-F6E85A47B60D}" type="presParOf" srcId="{53913B92-2F59-4AC6-8C77-290321943726}" destId="{9B99DDB2-8735-47DA-BC84-5FA83CE85E68}" srcOrd="2" destOrd="0" presId="urn:microsoft.com/office/officeart/2005/8/layout/orgChart1"/>
    <dgm:cxn modelId="{0B7D2832-618E-4DBD-BC09-A34F7255D0F5}" type="presParOf" srcId="{F00A025D-89C0-46F3-B07E-665220CF7359}" destId="{BAF96FC9-6A65-411B-B5F7-0C9AE972AFFC}"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7B94D59-999E-4ADA-82AB-D49C8E517A8A}"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6C3163CA-A690-4930-BE85-FE1E5A55B73C}">
      <dgm:prSet phldrT="[Text]"/>
      <dgm:spPr/>
      <dgm:t>
        <a:bodyPr/>
        <a:lstStyle/>
        <a:p>
          <a:r>
            <a:rPr lang="en-US" dirty="0"/>
            <a:t>Severe Glaucoma</a:t>
          </a:r>
        </a:p>
      </dgm:t>
    </dgm:pt>
    <dgm:pt modelId="{F23BE12F-DC62-423E-8ED5-C4B826CF0CF3}" type="parTrans" cxnId="{E571E22C-0781-4F85-B7BD-FC2917F5AC08}">
      <dgm:prSet/>
      <dgm:spPr/>
      <dgm:t>
        <a:bodyPr/>
        <a:lstStyle/>
        <a:p>
          <a:endParaRPr lang="en-US"/>
        </a:p>
      </dgm:t>
    </dgm:pt>
    <dgm:pt modelId="{98FADD9C-D54C-45BC-BF2C-87965AEBDCE9}" type="sibTrans" cxnId="{E571E22C-0781-4F85-B7BD-FC2917F5AC08}">
      <dgm:prSet/>
      <dgm:spPr/>
      <dgm:t>
        <a:bodyPr/>
        <a:lstStyle/>
        <a:p>
          <a:endParaRPr lang="en-US"/>
        </a:p>
      </dgm:t>
    </dgm:pt>
    <dgm:pt modelId="{88B8E76A-9C1A-493F-A5CA-54631A753393}">
      <dgm:prSet phldrT="[Text]"/>
      <dgm:spPr/>
      <dgm:t>
        <a:bodyPr/>
        <a:lstStyle/>
        <a:p>
          <a:r>
            <a:rPr lang="en-US" dirty="0"/>
            <a:t>&lt;25</a:t>
          </a:r>
        </a:p>
        <a:p>
          <a:r>
            <a:rPr lang="en-US" dirty="0"/>
            <a:t> no care</a:t>
          </a:r>
        </a:p>
      </dgm:t>
    </dgm:pt>
    <dgm:pt modelId="{ED622359-BCB4-46D9-B6F6-35DBE94AA572}" type="parTrans" cxnId="{23C8E1D1-965C-4AF1-BB09-F050E05312B1}">
      <dgm:prSet/>
      <dgm:spPr/>
      <dgm:t>
        <a:bodyPr/>
        <a:lstStyle/>
        <a:p>
          <a:endParaRPr lang="en-US"/>
        </a:p>
      </dgm:t>
    </dgm:pt>
    <dgm:pt modelId="{6154EF2F-AF48-4540-90EF-87D533126426}" type="sibTrans" cxnId="{23C8E1D1-965C-4AF1-BB09-F050E05312B1}">
      <dgm:prSet/>
      <dgm:spPr/>
      <dgm:t>
        <a:bodyPr/>
        <a:lstStyle/>
        <a:p>
          <a:endParaRPr lang="en-US"/>
        </a:p>
      </dgm:t>
    </dgm:pt>
    <dgm:pt modelId="{4AB2B8FF-8487-402F-8D8F-24ABEE735964}">
      <dgm:prSet phldrT="[Text]"/>
      <dgm:spPr/>
      <dgm:t>
        <a:bodyPr/>
        <a:lstStyle/>
        <a:p>
          <a:r>
            <a:rPr lang="en-US" dirty="0"/>
            <a:t>25-30 </a:t>
          </a:r>
        </a:p>
        <a:p>
          <a:r>
            <a:rPr lang="en-US" dirty="0"/>
            <a:t>1.add </a:t>
          </a:r>
          <a:r>
            <a:rPr lang="en-US" dirty="0" err="1"/>
            <a:t>gtt</a:t>
          </a:r>
          <a:r>
            <a:rPr lang="en-US" dirty="0"/>
            <a:t> until next visit</a:t>
          </a:r>
        </a:p>
        <a:p>
          <a:r>
            <a:rPr lang="en-US" dirty="0"/>
            <a:t>2. Consider next day IOP check</a:t>
          </a:r>
        </a:p>
      </dgm:t>
    </dgm:pt>
    <dgm:pt modelId="{16BA92ED-529D-4611-9CE3-8114D5AF231A}" type="parTrans" cxnId="{E3564FE1-9C8D-4CBF-B846-B59AEB05B870}">
      <dgm:prSet/>
      <dgm:spPr/>
      <dgm:t>
        <a:bodyPr/>
        <a:lstStyle/>
        <a:p>
          <a:endParaRPr lang="en-US"/>
        </a:p>
      </dgm:t>
    </dgm:pt>
    <dgm:pt modelId="{0131FF9F-DFCE-4B5B-B95B-4DB3BFC4A131}" type="sibTrans" cxnId="{E3564FE1-9C8D-4CBF-B846-B59AEB05B870}">
      <dgm:prSet/>
      <dgm:spPr/>
      <dgm:t>
        <a:bodyPr/>
        <a:lstStyle/>
        <a:p>
          <a:endParaRPr lang="en-US"/>
        </a:p>
      </dgm:t>
    </dgm:pt>
    <dgm:pt modelId="{50717F4A-29E9-4F6F-83E9-3CAAC817A949}">
      <dgm:prSet phldrT="[Text]"/>
      <dgm:spPr/>
      <dgm:t>
        <a:bodyPr/>
        <a:lstStyle/>
        <a:p>
          <a:r>
            <a:rPr lang="en-US" dirty="0"/>
            <a:t>&gt;30</a:t>
          </a:r>
        </a:p>
        <a:p>
          <a:r>
            <a:rPr lang="en-US" dirty="0"/>
            <a:t>1. Burp para to get IOP to teens</a:t>
          </a:r>
        </a:p>
        <a:p>
          <a:r>
            <a:rPr lang="en-US" dirty="0"/>
            <a:t>2. Place on addition IOP </a:t>
          </a:r>
          <a:r>
            <a:rPr lang="en-US" dirty="0" err="1"/>
            <a:t>gtt</a:t>
          </a:r>
          <a:endParaRPr lang="en-US" dirty="0"/>
        </a:p>
        <a:p>
          <a:r>
            <a:rPr lang="en-US" dirty="0"/>
            <a:t>3. Make F/U appt for the next day</a:t>
          </a:r>
        </a:p>
        <a:p>
          <a:r>
            <a:rPr lang="en-US"/>
            <a:t>4. </a:t>
          </a:r>
          <a:r>
            <a:rPr lang="en-US" dirty="0"/>
            <a:t>Contact cataract surgeon</a:t>
          </a:r>
        </a:p>
      </dgm:t>
    </dgm:pt>
    <dgm:pt modelId="{C865192F-534C-4091-905C-EECE3D1E484A}" type="parTrans" cxnId="{496EA580-F3D8-4208-AE35-7D4C63C5B44E}">
      <dgm:prSet/>
      <dgm:spPr/>
      <dgm:t>
        <a:bodyPr/>
        <a:lstStyle/>
        <a:p>
          <a:endParaRPr lang="en-US"/>
        </a:p>
      </dgm:t>
    </dgm:pt>
    <dgm:pt modelId="{A29166BF-9491-47C5-9B26-6307B4AC5EAC}" type="sibTrans" cxnId="{496EA580-F3D8-4208-AE35-7D4C63C5B44E}">
      <dgm:prSet/>
      <dgm:spPr/>
      <dgm:t>
        <a:bodyPr/>
        <a:lstStyle/>
        <a:p>
          <a:endParaRPr lang="en-US"/>
        </a:p>
      </dgm:t>
    </dgm:pt>
    <dgm:pt modelId="{63EB3C20-E114-4707-BC0F-664CB9224A22}" type="pres">
      <dgm:prSet presAssocID="{A7B94D59-999E-4ADA-82AB-D49C8E517A8A}" presName="hierChild1" presStyleCnt="0">
        <dgm:presLayoutVars>
          <dgm:orgChart val="1"/>
          <dgm:chPref val="1"/>
          <dgm:dir/>
          <dgm:animOne val="branch"/>
          <dgm:animLvl val="lvl"/>
          <dgm:resizeHandles/>
        </dgm:presLayoutVars>
      </dgm:prSet>
      <dgm:spPr/>
    </dgm:pt>
    <dgm:pt modelId="{602D315B-D086-43ED-823A-434756821AFF}" type="pres">
      <dgm:prSet presAssocID="{6C3163CA-A690-4930-BE85-FE1E5A55B73C}" presName="hierRoot1" presStyleCnt="0">
        <dgm:presLayoutVars>
          <dgm:hierBranch val="init"/>
        </dgm:presLayoutVars>
      </dgm:prSet>
      <dgm:spPr/>
    </dgm:pt>
    <dgm:pt modelId="{3D687A49-B835-44C5-8437-AAF46CB01D4D}" type="pres">
      <dgm:prSet presAssocID="{6C3163CA-A690-4930-BE85-FE1E5A55B73C}" presName="rootComposite1" presStyleCnt="0"/>
      <dgm:spPr/>
    </dgm:pt>
    <dgm:pt modelId="{9F2E3DB0-8876-4D61-9660-B7D12C927122}" type="pres">
      <dgm:prSet presAssocID="{6C3163CA-A690-4930-BE85-FE1E5A55B73C}" presName="rootText1" presStyleLbl="node0" presStyleIdx="0" presStyleCnt="1">
        <dgm:presLayoutVars>
          <dgm:chPref val="3"/>
        </dgm:presLayoutVars>
      </dgm:prSet>
      <dgm:spPr/>
    </dgm:pt>
    <dgm:pt modelId="{5AD93B6C-BB7D-48F6-96FD-93436A8132E9}" type="pres">
      <dgm:prSet presAssocID="{6C3163CA-A690-4930-BE85-FE1E5A55B73C}" presName="rootConnector1" presStyleLbl="node1" presStyleIdx="0" presStyleCnt="0"/>
      <dgm:spPr/>
    </dgm:pt>
    <dgm:pt modelId="{06BCB577-7F01-439F-8AA8-2EAB060BD35D}" type="pres">
      <dgm:prSet presAssocID="{6C3163CA-A690-4930-BE85-FE1E5A55B73C}" presName="hierChild2" presStyleCnt="0"/>
      <dgm:spPr/>
    </dgm:pt>
    <dgm:pt modelId="{471B84A9-C015-4A39-84FE-689C1F0485DA}" type="pres">
      <dgm:prSet presAssocID="{ED622359-BCB4-46D9-B6F6-35DBE94AA572}" presName="Name37" presStyleLbl="parChTrans1D2" presStyleIdx="0" presStyleCnt="3"/>
      <dgm:spPr/>
    </dgm:pt>
    <dgm:pt modelId="{E1687A4F-2199-4208-B86A-8FB8898BF5D8}" type="pres">
      <dgm:prSet presAssocID="{88B8E76A-9C1A-493F-A5CA-54631A753393}" presName="hierRoot2" presStyleCnt="0">
        <dgm:presLayoutVars>
          <dgm:hierBranch val="init"/>
        </dgm:presLayoutVars>
      </dgm:prSet>
      <dgm:spPr/>
    </dgm:pt>
    <dgm:pt modelId="{53B0F7A8-F1E0-466E-A7CF-8EF8645820E5}" type="pres">
      <dgm:prSet presAssocID="{88B8E76A-9C1A-493F-A5CA-54631A753393}" presName="rootComposite" presStyleCnt="0"/>
      <dgm:spPr/>
    </dgm:pt>
    <dgm:pt modelId="{5CAB8B2E-0B86-4FE9-8477-F8BB195B64A8}" type="pres">
      <dgm:prSet presAssocID="{88B8E76A-9C1A-493F-A5CA-54631A753393}" presName="rootText" presStyleLbl="node2" presStyleIdx="0" presStyleCnt="3">
        <dgm:presLayoutVars>
          <dgm:chPref val="3"/>
        </dgm:presLayoutVars>
      </dgm:prSet>
      <dgm:spPr/>
    </dgm:pt>
    <dgm:pt modelId="{35D51DBC-6345-4DA5-876B-C8F440023BB8}" type="pres">
      <dgm:prSet presAssocID="{88B8E76A-9C1A-493F-A5CA-54631A753393}" presName="rootConnector" presStyleLbl="node2" presStyleIdx="0" presStyleCnt="3"/>
      <dgm:spPr/>
    </dgm:pt>
    <dgm:pt modelId="{7A70A8C6-98F1-486F-AB09-5D2D4F215711}" type="pres">
      <dgm:prSet presAssocID="{88B8E76A-9C1A-493F-A5CA-54631A753393}" presName="hierChild4" presStyleCnt="0"/>
      <dgm:spPr/>
    </dgm:pt>
    <dgm:pt modelId="{3AB9409A-44E3-426D-9A7C-82C06E0B8564}" type="pres">
      <dgm:prSet presAssocID="{88B8E76A-9C1A-493F-A5CA-54631A753393}" presName="hierChild5" presStyleCnt="0"/>
      <dgm:spPr/>
    </dgm:pt>
    <dgm:pt modelId="{4B009E03-7C66-4C6D-8D90-281987FFC78A}" type="pres">
      <dgm:prSet presAssocID="{16BA92ED-529D-4611-9CE3-8114D5AF231A}" presName="Name37" presStyleLbl="parChTrans1D2" presStyleIdx="1" presStyleCnt="3"/>
      <dgm:spPr/>
    </dgm:pt>
    <dgm:pt modelId="{122C25FE-2660-42C4-BCCD-04C109FC9C75}" type="pres">
      <dgm:prSet presAssocID="{4AB2B8FF-8487-402F-8D8F-24ABEE735964}" presName="hierRoot2" presStyleCnt="0">
        <dgm:presLayoutVars>
          <dgm:hierBranch val="init"/>
        </dgm:presLayoutVars>
      </dgm:prSet>
      <dgm:spPr/>
    </dgm:pt>
    <dgm:pt modelId="{AEEC5CE4-648D-4BAD-8500-018335DDAA40}" type="pres">
      <dgm:prSet presAssocID="{4AB2B8FF-8487-402F-8D8F-24ABEE735964}" presName="rootComposite" presStyleCnt="0"/>
      <dgm:spPr/>
    </dgm:pt>
    <dgm:pt modelId="{D2C33433-9F80-4115-A148-20581049D8AA}" type="pres">
      <dgm:prSet presAssocID="{4AB2B8FF-8487-402F-8D8F-24ABEE735964}" presName="rootText" presStyleLbl="node2" presStyleIdx="1" presStyleCnt="3">
        <dgm:presLayoutVars>
          <dgm:chPref val="3"/>
        </dgm:presLayoutVars>
      </dgm:prSet>
      <dgm:spPr/>
    </dgm:pt>
    <dgm:pt modelId="{69860086-58B5-4167-86FA-A8D646368827}" type="pres">
      <dgm:prSet presAssocID="{4AB2B8FF-8487-402F-8D8F-24ABEE735964}" presName="rootConnector" presStyleLbl="node2" presStyleIdx="1" presStyleCnt="3"/>
      <dgm:spPr/>
    </dgm:pt>
    <dgm:pt modelId="{A23C93F8-F3C5-4123-8CC3-91A27BAEF0BE}" type="pres">
      <dgm:prSet presAssocID="{4AB2B8FF-8487-402F-8D8F-24ABEE735964}" presName="hierChild4" presStyleCnt="0"/>
      <dgm:spPr/>
    </dgm:pt>
    <dgm:pt modelId="{E0873A94-C1A0-4666-9FB3-9D52F9896315}" type="pres">
      <dgm:prSet presAssocID="{4AB2B8FF-8487-402F-8D8F-24ABEE735964}" presName="hierChild5" presStyleCnt="0"/>
      <dgm:spPr/>
    </dgm:pt>
    <dgm:pt modelId="{FF1BB682-90BD-46CD-93FB-23C2AAC0B8F1}" type="pres">
      <dgm:prSet presAssocID="{C865192F-534C-4091-905C-EECE3D1E484A}" presName="Name37" presStyleLbl="parChTrans1D2" presStyleIdx="2" presStyleCnt="3"/>
      <dgm:spPr/>
    </dgm:pt>
    <dgm:pt modelId="{2D88364F-724D-4B1D-B8CE-AAA44684FEA4}" type="pres">
      <dgm:prSet presAssocID="{50717F4A-29E9-4F6F-83E9-3CAAC817A949}" presName="hierRoot2" presStyleCnt="0">
        <dgm:presLayoutVars>
          <dgm:hierBranch val="init"/>
        </dgm:presLayoutVars>
      </dgm:prSet>
      <dgm:spPr/>
    </dgm:pt>
    <dgm:pt modelId="{8E740042-AEC3-448E-A1DA-D2AB58D7F40F}" type="pres">
      <dgm:prSet presAssocID="{50717F4A-29E9-4F6F-83E9-3CAAC817A949}" presName="rootComposite" presStyleCnt="0"/>
      <dgm:spPr/>
    </dgm:pt>
    <dgm:pt modelId="{25FA5479-CBE5-4B5A-B0A8-7A7D66F789A2}" type="pres">
      <dgm:prSet presAssocID="{50717F4A-29E9-4F6F-83E9-3CAAC817A949}" presName="rootText" presStyleLbl="node2" presStyleIdx="2" presStyleCnt="3">
        <dgm:presLayoutVars>
          <dgm:chPref val="3"/>
        </dgm:presLayoutVars>
      </dgm:prSet>
      <dgm:spPr/>
    </dgm:pt>
    <dgm:pt modelId="{EEC2D304-EC06-4312-A062-ED3B4A516A77}" type="pres">
      <dgm:prSet presAssocID="{50717F4A-29E9-4F6F-83E9-3CAAC817A949}" presName="rootConnector" presStyleLbl="node2" presStyleIdx="2" presStyleCnt="3"/>
      <dgm:spPr/>
    </dgm:pt>
    <dgm:pt modelId="{D9380DFC-105D-41AB-B309-06D289EA49B7}" type="pres">
      <dgm:prSet presAssocID="{50717F4A-29E9-4F6F-83E9-3CAAC817A949}" presName="hierChild4" presStyleCnt="0"/>
      <dgm:spPr/>
    </dgm:pt>
    <dgm:pt modelId="{DDD3FB64-C323-4531-9BCB-21C0BA6A1B7E}" type="pres">
      <dgm:prSet presAssocID="{50717F4A-29E9-4F6F-83E9-3CAAC817A949}" presName="hierChild5" presStyleCnt="0"/>
      <dgm:spPr/>
    </dgm:pt>
    <dgm:pt modelId="{CE210543-917A-4E56-984F-5910EF997D25}" type="pres">
      <dgm:prSet presAssocID="{6C3163CA-A690-4930-BE85-FE1E5A55B73C}" presName="hierChild3" presStyleCnt="0"/>
      <dgm:spPr/>
    </dgm:pt>
  </dgm:ptLst>
  <dgm:cxnLst>
    <dgm:cxn modelId="{094CD100-A500-41FF-8567-94FB12F09BCF}" type="presOf" srcId="{ED622359-BCB4-46D9-B6F6-35DBE94AA572}" destId="{471B84A9-C015-4A39-84FE-689C1F0485DA}" srcOrd="0" destOrd="0" presId="urn:microsoft.com/office/officeart/2005/8/layout/orgChart1"/>
    <dgm:cxn modelId="{DC1EDE0B-1CDA-4D0B-8A5B-CC3C4442EA15}" type="presOf" srcId="{16BA92ED-529D-4611-9CE3-8114D5AF231A}" destId="{4B009E03-7C66-4C6D-8D90-281987FFC78A}" srcOrd="0" destOrd="0" presId="urn:microsoft.com/office/officeart/2005/8/layout/orgChart1"/>
    <dgm:cxn modelId="{42B1CB13-8FD2-4813-AB56-57BDCACBF7C9}" type="presOf" srcId="{6C3163CA-A690-4930-BE85-FE1E5A55B73C}" destId="{5AD93B6C-BB7D-48F6-96FD-93436A8132E9}" srcOrd="1" destOrd="0" presId="urn:microsoft.com/office/officeart/2005/8/layout/orgChart1"/>
    <dgm:cxn modelId="{2C3C9716-7D30-4F79-BF29-45CB6EF355BB}" type="presOf" srcId="{4AB2B8FF-8487-402F-8D8F-24ABEE735964}" destId="{69860086-58B5-4167-86FA-A8D646368827}" srcOrd="1" destOrd="0" presId="urn:microsoft.com/office/officeart/2005/8/layout/orgChart1"/>
    <dgm:cxn modelId="{E571E22C-0781-4F85-B7BD-FC2917F5AC08}" srcId="{A7B94D59-999E-4ADA-82AB-D49C8E517A8A}" destId="{6C3163CA-A690-4930-BE85-FE1E5A55B73C}" srcOrd="0" destOrd="0" parTransId="{F23BE12F-DC62-423E-8ED5-C4B826CF0CF3}" sibTransId="{98FADD9C-D54C-45BC-BF2C-87965AEBDCE9}"/>
    <dgm:cxn modelId="{C4C26E64-B6A1-4C38-B2F2-D93EE1F1EFF0}" type="presOf" srcId="{4AB2B8FF-8487-402F-8D8F-24ABEE735964}" destId="{D2C33433-9F80-4115-A148-20581049D8AA}" srcOrd="0" destOrd="0" presId="urn:microsoft.com/office/officeart/2005/8/layout/orgChart1"/>
    <dgm:cxn modelId="{87277A7E-91FB-4708-9CF2-F13611EB2B2D}" type="presOf" srcId="{6C3163CA-A690-4930-BE85-FE1E5A55B73C}" destId="{9F2E3DB0-8876-4D61-9660-B7D12C927122}" srcOrd="0" destOrd="0" presId="urn:microsoft.com/office/officeart/2005/8/layout/orgChart1"/>
    <dgm:cxn modelId="{496EA580-F3D8-4208-AE35-7D4C63C5B44E}" srcId="{6C3163CA-A690-4930-BE85-FE1E5A55B73C}" destId="{50717F4A-29E9-4F6F-83E9-3CAAC817A949}" srcOrd="2" destOrd="0" parTransId="{C865192F-534C-4091-905C-EECE3D1E484A}" sibTransId="{A29166BF-9491-47C5-9B26-6307B4AC5EAC}"/>
    <dgm:cxn modelId="{48383E83-A91C-49F5-ACEB-D9A493BD3F75}" type="presOf" srcId="{C865192F-534C-4091-905C-EECE3D1E484A}" destId="{FF1BB682-90BD-46CD-93FB-23C2AAC0B8F1}" srcOrd="0" destOrd="0" presId="urn:microsoft.com/office/officeart/2005/8/layout/orgChart1"/>
    <dgm:cxn modelId="{073BEB91-5E60-4A49-959F-F636C465647D}" type="presOf" srcId="{88B8E76A-9C1A-493F-A5CA-54631A753393}" destId="{5CAB8B2E-0B86-4FE9-8477-F8BB195B64A8}" srcOrd="0" destOrd="0" presId="urn:microsoft.com/office/officeart/2005/8/layout/orgChart1"/>
    <dgm:cxn modelId="{7506A89A-685D-45A2-980D-5203AD0385EE}" type="presOf" srcId="{88B8E76A-9C1A-493F-A5CA-54631A753393}" destId="{35D51DBC-6345-4DA5-876B-C8F440023BB8}" srcOrd="1" destOrd="0" presId="urn:microsoft.com/office/officeart/2005/8/layout/orgChart1"/>
    <dgm:cxn modelId="{0B5C72AA-CF1E-4F2D-9F51-C2063947E92B}" type="presOf" srcId="{50717F4A-29E9-4F6F-83E9-3CAAC817A949}" destId="{EEC2D304-EC06-4312-A062-ED3B4A516A77}" srcOrd="1" destOrd="0" presId="urn:microsoft.com/office/officeart/2005/8/layout/orgChart1"/>
    <dgm:cxn modelId="{BEDD10B7-EAEA-4155-9B4A-378A744FF674}" type="presOf" srcId="{A7B94D59-999E-4ADA-82AB-D49C8E517A8A}" destId="{63EB3C20-E114-4707-BC0F-664CB9224A22}" srcOrd="0" destOrd="0" presId="urn:microsoft.com/office/officeart/2005/8/layout/orgChart1"/>
    <dgm:cxn modelId="{23C8E1D1-965C-4AF1-BB09-F050E05312B1}" srcId="{6C3163CA-A690-4930-BE85-FE1E5A55B73C}" destId="{88B8E76A-9C1A-493F-A5CA-54631A753393}" srcOrd="0" destOrd="0" parTransId="{ED622359-BCB4-46D9-B6F6-35DBE94AA572}" sibTransId="{6154EF2F-AF48-4540-90EF-87D533126426}"/>
    <dgm:cxn modelId="{E3564FE1-9C8D-4CBF-B846-B59AEB05B870}" srcId="{6C3163CA-A690-4930-BE85-FE1E5A55B73C}" destId="{4AB2B8FF-8487-402F-8D8F-24ABEE735964}" srcOrd="1" destOrd="0" parTransId="{16BA92ED-529D-4611-9CE3-8114D5AF231A}" sibTransId="{0131FF9F-DFCE-4B5B-B95B-4DB3BFC4A131}"/>
    <dgm:cxn modelId="{4817D0EF-4ED6-44C9-AD03-DD01AFEE20E0}" type="presOf" srcId="{50717F4A-29E9-4F6F-83E9-3CAAC817A949}" destId="{25FA5479-CBE5-4B5A-B0A8-7A7D66F789A2}" srcOrd="0" destOrd="0" presId="urn:microsoft.com/office/officeart/2005/8/layout/orgChart1"/>
    <dgm:cxn modelId="{0989B8DD-C7F7-4AFA-B14B-B5F23ED41D84}" type="presParOf" srcId="{63EB3C20-E114-4707-BC0F-664CB9224A22}" destId="{602D315B-D086-43ED-823A-434756821AFF}" srcOrd="0" destOrd="0" presId="urn:microsoft.com/office/officeart/2005/8/layout/orgChart1"/>
    <dgm:cxn modelId="{CA6E850D-9555-4E27-8F10-ABA33D36A3E0}" type="presParOf" srcId="{602D315B-D086-43ED-823A-434756821AFF}" destId="{3D687A49-B835-44C5-8437-AAF46CB01D4D}" srcOrd="0" destOrd="0" presId="urn:microsoft.com/office/officeart/2005/8/layout/orgChart1"/>
    <dgm:cxn modelId="{CFE490A4-879F-4894-8B53-6F53D9883EF9}" type="presParOf" srcId="{3D687A49-B835-44C5-8437-AAF46CB01D4D}" destId="{9F2E3DB0-8876-4D61-9660-B7D12C927122}" srcOrd="0" destOrd="0" presId="urn:microsoft.com/office/officeart/2005/8/layout/orgChart1"/>
    <dgm:cxn modelId="{94CCB2CA-E142-4523-AB68-E6E72ACC5553}" type="presParOf" srcId="{3D687A49-B835-44C5-8437-AAF46CB01D4D}" destId="{5AD93B6C-BB7D-48F6-96FD-93436A8132E9}" srcOrd="1" destOrd="0" presId="urn:microsoft.com/office/officeart/2005/8/layout/orgChart1"/>
    <dgm:cxn modelId="{078783E6-3E85-4C70-A95F-250306C34539}" type="presParOf" srcId="{602D315B-D086-43ED-823A-434756821AFF}" destId="{06BCB577-7F01-439F-8AA8-2EAB060BD35D}" srcOrd="1" destOrd="0" presId="urn:microsoft.com/office/officeart/2005/8/layout/orgChart1"/>
    <dgm:cxn modelId="{DCDADC91-7356-4A2B-B933-354F9DC41D77}" type="presParOf" srcId="{06BCB577-7F01-439F-8AA8-2EAB060BD35D}" destId="{471B84A9-C015-4A39-84FE-689C1F0485DA}" srcOrd="0" destOrd="0" presId="urn:microsoft.com/office/officeart/2005/8/layout/orgChart1"/>
    <dgm:cxn modelId="{97B777A1-722B-4FC0-80EB-BF8E69FE1125}" type="presParOf" srcId="{06BCB577-7F01-439F-8AA8-2EAB060BD35D}" destId="{E1687A4F-2199-4208-B86A-8FB8898BF5D8}" srcOrd="1" destOrd="0" presId="urn:microsoft.com/office/officeart/2005/8/layout/orgChart1"/>
    <dgm:cxn modelId="{B21CDE81-72C3-4A3F-A9EC-08C005227C6C}" type="presParOf" srcId="{E1687A4F-2199-4208-B86A-8FB8898BF5D8}" destId="{53B0F7A8-F1E0-466E-A7CF-8EF8645820E5}" srcOrd="0" destOrd="0" presId="urn:microsoft.com/office/officeart/2005/8/layout/orgChart1"/>
    <dgm:cxn modelId="{3A75F602-F972-4A3D-BAC8-9404265CC31B}" type="presParOf" srcId="{53B0F7A8-F1E0-466E-A7CF-8EF8645820E5}" destId="{5CAB8B2E-0B86-4FE9-8477-F8BB195B64A8}" srcOrd="0" destOrd="0" presId="urn:microsoft.com/office/officeart/2005/8/layout/orgChart1"/>
    <dgm:cxn modelId="{11CE045B-1FF6-4206-94D8-5830738A8AF1}" type="presParOf" srcId="{53B0F7A8-F1E0-466E-A7CF-8EF8645820E5}" destId="{35D51DBC-6345-4DA5-876B-C8F440023BB8}" srcOrd="1" destOrd="0" presId="urn:microsoft.com/office/officeart/2005/8/layout/orgChart1"/>
    <dgm:cxn modelId="{B65136F9-E06D-4CFE-BBA7-EB55122FCBA8}" type="presParOf" srcId="{E1687A4F-2199-4208-B86A-8FB8898BF5D8}" destId="{7A70A8C6-98F1-486F-AB09-5D2D4F215711}" srcOrd="1" destOrd="0" presId="urn:microsoft.com/office/officeart/2005/8/layout/orgChart1"/>
    <dgm:cxn modelId="{9D1DB0E8-48FC-4D54-BA39-79F49DBEA4B4}" type="presParOf" srcId="{E1687A4F-2199-4208-B86A-8FB8898BF5D8}" destId="{3AB9409A-44E3-426D-9A7C-82C06E0B8564}" srcOrd="2" destOrd="0" presId="urn:microsoft.com/office/officeart/2005/8/layout/orgChart1"/>
    <dgm:cxn modelId="{4FFC33EE-546D-42EE-BEB7-C2D644F6B8FD}" type="presParOf" srcId="{06BCB577-7F01-439F-8AA8-2EAB060BD35D}" destId="{4B009E03-7C66-4C6D-8D90-281987FFC78A}" srcOrd="2" destOrd="0" presId="urn:microsoft.com/office/officeart/2005/8/layout/orgChart1"/>
    <dgm:cxn modelId="{E682E9E8-D118-4246-96F0-820254833213}" type="presParOf" srcId="{06BCB577-7F01-439F-8AA8-2EAB060BD35D}" destId="{122C25FE-2660-42C4-BCCD-04C109FC9C75}" srcOrd="3" destOrd="0" presId="urn:microsoft.com/office/officeart/2005/8/layout/orgChart1"/>
    <dgm:cxn modelId="{B09A9B53-2E07-43C7-9CAC-CF46CA3C87C4}" type="presParOf" srcId="{122C25FE-2660-42C4-BCCD-04C109FC9C75}" destId="{AEEC5CE4-648D-4BAD-8500-018335DDAA40}" srcOrd="0" destOrd="0" presId="urn:microsoft.com/office/officeart/2005/8/layout/orgChart1"/>
    <dgm:cxn modelId="{B50123D1-D4A3-44F5-8087-2E8EE212836B}" type="presParOf" srcId="{AEEC5CE4-648D-4BAD-8500-018335DDAA40}" destId="{D2C33433-9F80-4115-A148-20581049D8AA}" srcOrd="0" destOrd="0" presId="urn:microsoft.com/office/officeart/2005/8/layout/orgChart1"/>
    <dgm:cxn modelId="{A7C74FE3-7C12-41C6-A39F-69E1BCEB3C0A}" type="presParOf" srcId="{AEEC5CE4-648D-4BAD-8500-018335DDAA40}" destId="{69860086-58B5-4167-86FA-A8D646368827}" srcOrd="1" destOrd="0" presId="urn:microsoft.com/office/officeart/2005/8/layout/orgChart1"/>
    <dgm:cxn modelId="{D8D79F2D-EBD7-405C-B292-C57E0B6820C9}" type="presParOf" srcId="{122C25FE-2660-42C4-BCCD-04C109FC9C75}" destId="{A23C93F8-F3C5-4123-8CC3-91A27BAEF0BE}" srcOrd="1" destOrd="0" presId="urn:microsoft.com/office/officeart/2005/8/layout/orgChart1"/>
    <dgm:cxn modelId="{D9BC14C6-BA7E-4C37-91BF-B09EAAE17482}" type="presParOf" srcId="{122C25FE-2660-42C4-BCCD-04C109FC9C75}" destId="{E0873A94-C1A0-4666-9FB3-9D52F9896315}" srcOrd="2" destOrd="0" presId="urn:microsoft.com/office/officeart/2005/8/layout/orgChart1"/>
    <dgm:cxn modelId="{37AB5A28-50EA-40A3-9A07-891C4114A896}" type="presParOf" srcId="{06BCB577-7F01-439F-8AA8-2EAB060BD35D}" destId="{FF1BB682-90BD-46CD-93FB-23C2AAC0B8F1}" srcOrd="4" destOrd="0" presId="urn:microsoft.com/office/officeart/2005/8/layout/orgChart1"/>
    <dgm:cxn modelId="{66AB0F34-9213-460E-AE25-A64653BC431D}" type="presParOf" srcId="{06BCB577-7F01-439F-8AA8-2EAB060BD35D}" destId="{2D88364F-724D-4B1D-B8CE-AAA44684FEA4}" srcOrd="5" destOrd="0" presId="urn:microsoft.com/office/officeart/2005/8/layout/orgChart1"/>
    <dgm:cxn modelId="{B451F15C-9301-4474-A56E-AC7F2C210C98}" type="presParOf" srcId="{2D88364F-724D-4B1D-B8CE-AAA44684FEA4}" destId="{8E740042-AEC3-448E-A1DA-D2AB58D7F40F}" srcOrd="0" destOrd="0" presId="urn:microsoft.com/office/officeart/2005/8/layout/orgChart1"/>
    <dgm:cxn modelId="{9A7D6A00-2F8F-4388-AD6E-EF8A0936215B}" type="presParOf" srcId="{8E740042-AEC3-448E-A1DA-D2AB58D7F40F}" destId="{25FA5479-CBE5-4B5A-B0A8-7A7D66F789A2}" srcOrd="0" destOrd="0" presId="urn:microsoft.com/office/officeart/2005/8/layout/orgChart1"/>
    <dgm:cxn modelId="{C2F26808-EB6D-4773-AB71-ADE28C08B444}" type="presParOf" srcId="{8E740042-AEC3-448E-A1DA-D2AB58D7F40F}" destId="{EEC2D304-EC06-4312-A062-ED3B4A516A77}" srcOrd="1" destOrd="0" presId="urn:microsoft.com/office/officeart/2005/8/layout/orgChart1"/>
    <dgm:cxn modelId="{6C340B12-F68C-4B1E-9530-353F37C58EF2}" type="presParOf" srcId="{2D88364F-724D-4B1D-B8CE-AAA44684FEA4}" destId="{D9380DFC-105D-41AB-B309-06D289EA49B7}" srcOrd="1" destOrd="0" presId="urn:microsoft.com/office/officeart/2005/8/layout/orgChart1"/>
    <dgm:cxn modelId="{F09A1B32-D25F-4406-8985-C9097FD5A5E1}" type="presParOf" srcId="{2D88364F-724D-4B1D-B8CE-AAA44684FEA4}" destId="{DDD3FB64-C323-4531-9BCB-21C0BA6A1B7E}" srcOrd="2" destOrd="0" presId="urn:microsoft.com/office/officeart/2005/8/layout/orgChart1"/>
    <dgm:cxn modelId="{C8785E88-CFB1-4BB0-97B3-368AC260AB90}" type="presParOf" srcId="{602D315B-D086-43ED-823A-434756821AFF}" destId="{CE210543-917A-4E56-984F-5910EF997D25}"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381859-C0D4-4CA7-8CDF-546FBB84D37B}">
      <dsp:nvSpPr>
        <dsp:cNvPr id="0" name=""/>
        <dsp:cNvSpPr/>
      </dsp:nvSpPr>
      <dsp:spPr>
        <a:xfrm>
          <a:off x="8369424" y="4258716"/>
          <a:ext cx="497830" cy="1526678"/>
        </a:xfrm>
        <a:custGeom>
          <a:avLst/>
          <a:gdLst/>
          <a:ahLst/>
          <a:cxnLst/>
          <a:rect l="0" t="0" r="0" b="0"/>
          <a:pathLst>
            <a:path>
              <a:moveTo>
                <a:pt x="0" y="0"/>
              </a:moveTo>
              <a:lnTo>
                <a:pt x="0" y="1526678"/>
              </a:lnTo>
              <a:lnTo>
                <a:pt x="497830" y="152667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4565C43-A9BE-4F1C-8750-15DF38970517}">
      <dsp:nvSpPr>
        <dsp:cNvPr id="0" name=""/>
        <dsp:cNvSpPr/>
      </dsp:nvSpPr>
      <dsp:spPr>
        <a:xfrm>
          <a:off x="5681141" y="1902321"/>
          <a:ext cx="4015829" cy="696962"/>
        </a:xfrm>
        <a:custGeom>
          <a:avLst/>
          <a:gdLst/>
          <a:ahLst/>
          <a:cxnLst/>
          <a:rect l="0" t="0" r="0" b="0"/>
          <a:pathLst>
            <a:path>
              <a:moveTo>
                <a:pt x="0" y="0"/>
              </a:moveTo>
              <a:lnTo>
                <a:pt x="0" y="348481"/>
              </a:lnTo>
              <a:lnTo>
                <a:pt x="4015829" y="348481"/>
              </a:lnTo>
              <a:lnTo>
                <a:pt x="4015829" y="69696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6FA1C0E-BEB8-4F07-80C7-73F26FF0EC81}">
      <dsp:nvSpPr>
        <dsp:cNvPr id="0" name=""/>
        <dsp:cNvSpPr/>
      </dsp:nvSpPr>
      <dsp:spPr>
        <a:xfrm>
          <a:off x="4353594" y="4258716"/>
          <a:ext cx="497830" cy="1526678"/>
        </a:xfrm>
        <a:custGeom>
          <a:avLst/>
          <a:gdLst/>
          <a:ahLst/>
          <a:cxnLst/>
          <a:rect l="0" t="0" r="0" b="0"/>
          <a:pathLst>
            <a:path>
              <a:moveTo>
                <a:pt x="0" y="0"/>
              </a:moveTo>
              <a:lnTo>
                <a:pt x="0" y="1526678"/>
              </a:lnTo>
              <a:lnTo>
                <a:pt x="497830" y="152667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212024D-C337-478A-9521-07C324442CF8}">
      <dsp:nvSpPr>
        <dsp:cNvPr id="0" name=""/>
        <dsp:cNvSpPr/>
      </dsp:nvSpPr>
      <dsp:spPr>
        <a:xfrm>
          <a:off x="5635421" y="1902321"/>
          <a:ext cx="91440" cy="696962"/>
        </a:xfrm>
        <a:custGeom>
          <a:avLst/>
          <a:gdLst/>
          <a:ahLst/>
          <a:cxnLst/>
          <a:rect l="0" t="0" r="0" b="0"/>
          <a:pathLst>
            <a:path>
              <a:moveTo>
                <a:pt x="45720" y="0"/>
              </a:moveTo>
              <a:lnTo>
                <a:pt x="45720" y="69696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73F731B-8719-4ED5-AC18-767DD990E7E3}">
      <dsp:nvSpPr>
        <dsp:cNvPr id="0" name=""/>
        <dsp:cNvSpPr/>
      </dsp:nvSpPr>
      <dsp:spPr>
        <a:xfrm>
          <a:off x="1665312" y="1902321"/>
          <a:ext cx="4015829" cy="696962"/>
        </a:xfrm>
        <a:custGeom>
          <a:avLst/>
          <a:gdLst/>
          <a:ahLst/>
          <a:cxnLst/>
          <a:rect l="0" t="0" r="0" b="0"/>
          <a:pathLst>
            <a:path>
              <a:moveTo>
                <a:pt x="4015829" y="0"/>
              </a:moveTo>
              <a:lnTo>
                <a:pt x="4015829" y="348481"/>
              </a:lnTo>
              <a:lnTo>
                <a:pt x="0" y="348481"/>
              </a:lnTo>
              <a:lnTo>
                <a:pt x="0" y="69696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707A42A-ED68-4DE8-B330-4E9F06C5949E}">
      <dsp:nvSpPr>
        <dsp:cNvPr id="0" name=""/>
        <dsp:cNvSpPr/>
      </dsp:nvSpPr>
      <dsp:spPr>
        <a:xfrm>
          <a:off x="4021708" y="242887"/>
          <a:ext cx="3318867" cy="165943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t>No Glaucoma, mild/mod Glaucoma</a:t>
          </a:r>
        </a:p>
      </dsp:txBody>
      <dsp:txXfrm>
        <a:off x="4021708" y="242887"/>
        <a:ext cx="3318867" cy="1659433"/>
      </dsp:txXfrm>
    </dsp:sp>
    <dsp:sp modelId="{C5B14535-CC40-4722-A190-9DB0CCE47A4A}">
      <dsp:nvSpPr>
        <dsp:cNvPr id="0" name=""/>
        <dsp:cNvSpPr/>
      </dsp:nvSpPr>
      <dsp:spPr>
        <a:xfrm>
          <a:off x="5878" y="2599283"/>
          <a:ext cx="3318867" cy="165943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t>&lt;30</a:t>
          </a:r>
        </a:p>
        <a:p>
          <a:pPr marL="0" lvl="0" indent="0" algn="ctr" defTabSz="844550">
            <a:lnSpc>
              <a:spcPct val="90000"/>
            </a:lnSpc>
            <a:spcBef>
              <a:spcPct val="0"/>
            </a:spcBef>
            <a:spcAft>
              <a:spcPct val="35000"/>
            </a:spcAft>
            <a:buNone/>
          </a:pPr>
          <a:r>
            <a:rPr lang="en-US" sz="1900" kern="1200" dirty="0"/>
            <a:t> normal care</a:t>
          </a:r>
        </a:p>
      </dsp:txBody>
      <dsp:txXfrm>
        <a:off x="5878" y="2599283"/>
        <a:ext cx="3318867" cy="1659433"/>
      </dsp:txXfrm>
    </dsp:sp>
    <dsp:sp modelId="{C449A6BE-26E9-42CF-B762-EFF49D8CFD2C}">
      <dsp:nvSpPr>
        <dsp:cNvPr id="0" name=""/>
        <dsp:cNvSpPr/>
      </dsp:nvSpPr>
      <dsp:spPr>
        <a:xfrm>
          <a:off x="4021708" y="2599283"/>
          <a:ext cx="3318867" cy="165943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t>30 – 40 &amp; no symptoms</a:t>
          </a:r>
        </a:p>
      </dsp:txBody>
      <dsp:txXfrm>
        <a:off x="4021708" y="2599283"/>
        <a:ext cx="3318867" cy="1659433"/>
      </dsp:txXfrm>
    </dsp:sp>
    <dsp:sp modelId="{3DF69C0F-62EB-4EB7-8EB4-32476D1DF23C}">
      <dsp:nvSpPr>
        <dsp:cNvPr id="0" name=""/>
        <dsp:cNvSpPr/>
      </dsp:nvSpPr>
      <dsp:spPr>
        <a:xfrm>
          <a:off x="4851424" y="4955678"/>
          <a:ext cx="3318867" cy="165943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t>1. Verify IOP</a:t>
          </a:r>
        </a:p>
        <a:p>
          <a:pPr marL="0" lvl="0" indent="0" algn="ctr" defTabSz="844550">
            <a:lnSpc>
              <a:spcPct val="90000"/>
            </a:lnSpc>
            <a:spcBef>
              <a:spcPct val="0"/>
            </a:spcBef>
            <a:spcAft>
              <a:spcPct val="35000"/>
            </a:spcAft>
            <a:buNone/>
          </a:pPr>
          <a:r>
            <a:rPr lang="en-US" sz="1900" kern="1200" dirty="0"/>
            <a:t>2. Place </a:t>
          </a:r>
          <a:r>
            <a:rPr lang="en-US" sz="1900" kern="1200" dirty="0" err="1"/>
            <a:t>gtts</a:t>
          </a:r>
          <a:r>
            <a:rPr lang="en-US" sz="1900" kern="1200" dirty="0"/>
            <a:t> and verify IOP&lt;30 before leaving office</a:t>
          </a:r>
        </a:p>
        <a:p>
          <a:pPr marL="0" lvl="0" indent="0" algn="ctr" defTabSz="844550">
            <a:lnSpc>
              <a:spcPct val="90000"/>
            </a:lnSpc>
            <a:spcBef>
              <a:spcPct val="0"/>
            </a:spcBef>
            <a:spcAft>
              <a:spcPct val="35000"/>
            </a:spcAft>
            <a:buNone/>
          </a:pPr>
          <a:r>
            <a:rPr lang="en-US" sz="1900" kern="1200" dirty="0"/>
            <a:t>3. Keep on </a:t>
          </a:r>
          <a:r>
            <a:rPr lang="en-US" sz="1900" kern="1200" dirty="0" err="1"/>
            <a:t>gtt</a:t>
          </a:r>
          <a:r>
            <a:rPr lang="en-US" sz="1900" kern="1200" dirty="0"/>
            <a:t> until </a:t>
          </a:r>
          <a:r>
            <a:rPr lang="en-US" sz="1900" kern="1200"/>
            <a:t>next visit</a:t>
          </a:r>
          <a:endParaRPr lang="en-US" sz="1900" kern="1200" dirty="0"/>
        </a:p>
      </dsp:txBody>
      <dsp:txXfrm>
        <a:off x="4851424" y="4955678"/>
        <a:ext cx="3318867" cy="1659433"/>
      </dsp:txXfrm>
    </dsp:sp>
    <dsp:sp modelId="{A12BF077-721D-47A1-ACBA-DA695AE1941F}">
      <dsp:nvSpPr>
        <dsp:cNvPr id="0" name=""/>
        <dsp:cNvSpPr/>
      </dsp:nvSpPr>
      <dsp:spPr>
        <a:xfrm>
          <a:off x="8037537" y="2599283"/>
          <a:ext cx="3318867" cy="165943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t>&gt;40 or 30-40 w/symptoms</a:t>
          </a:r>
        </a:p>
      </dsp:txBody>
      <dsp:txXfrm>
        <a:off x="8037537" y="2599283"/>
        <a:ext cx="3318867" cy="1659433"/>
      </dsp:txXfrm>
    </dsp:sp>
    <dsp:sp modelId="{13A51CC5-AD27-4AEE-80F9-4531D6FC91A8}">
      <dsp:nvSpPr>
        <dsp:cNvPr id="0" name=""/>
        <dsp:cNvSpPr/>
      </dsp:nvSpPr>
      <dsp:spPr>
        <a:xfrm>
          <a:off x="8867254" y="4955678"/>
          <a:ext cx="3318867" cy="165943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t>1. Verify IOP</a:t>
          </a:r>
        </a:p>
        <a:p>
          <a:pPr marL="0" lvl="0" indent="0" algn="ctr" defTabSz="844550">
            <a:lnSpc>
              <a:spcPct val="90000"/>
            </a:lnSpc>
            <a:spcBef>
              <a:spcPct val="0"/>
            </a:spcBef>
            <a:spcAft>
              <a:spcPct val="35000"/>
            </a:spcAft>
            <a:buNone/>
          </a:pPr>
          <a:r>
            <a:rPr lang="en-US" sz="1900" kern="1200" dirty="0"/>
            <a:t>2. Burp para to teens</a:t>
          </a:r>
        </a:p>
        <a:p>
          <a:pPr marL="0" lvl="0" indent="0" algn="ctr" defTabSz="844550">
            <a:lnSpc>
              <a:spcPct val="90000"/>
            </a:lnSpc>
            <a:spcBef>
              <a:spcPct val="0"/>
            </a:spcBef>
            <a:spcAft>
              <a:spcPct val="35000"/>
            </a:spcAft>
            <a:buNone/>
          </a:pPr>
          <a:r>
            <a:rPr lang="en-US" sz="1900" kern="1200" dirty="0"/>
            <a:t>3. Place on </a:t>
          </a:r>
          <a:r>
            <a:rPr lang="en-US" sz="1900" kern="1200" dirty="0" err="1"/>
            <a:t>gtts</a:t>
          </a:r>
          <a:r>
            <a:rPr lang="en-US" sz="1900" kern="1200" dirty="0"/>
            <a:t> until next visit</a:t>
          </a:r>
        </a:p>
        <a:p>
          <a:pPr marL="0" lvl="0" indent="0" algn="ctr" defTabSz="844550">
            <a:lnSpc>
              <a:spcPct val="90000"/>
            </a:lnSpc>
            <a:spcBef>
              <a:spcPct val="0"/>
            </a:spcBef>
            <a:spcAft>
              <a:spcPct val="35000"/>
            </a:spcAft>
            <a:buNone/>
          </a:pPr>
          <a:r>
            <a:rPr lang="en-US" sz="1900" kern="1200" dirty="0"/>
            <a:t>4. Contact surgeon if unable to lower IOP or possible </a:t>
          </a:r>
          <a:r>
            <a:rPr lang="en-US" sz="1900" kern="1200" dirty="0" err="1"/>
            <a:t>diamox</a:t>
          </a:r>
          <a:endParaRPr lang="en-US" sz="1900" kern="1200" dirty="0"/>
        </a:p>
      </dsp:txBody>
      <dsp:txXfrm>
        <a:off x="8867254" y="4955678"/>
        <a:ext cx="3318867" cy="165943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1BB682-90BD-46CD-93FB-23C2AAC0B8F1}">
      <dsp:nvSpPr>
        <dsp:cNvPr id="0" name=""/>
        <dsp:cNvSpPr/>
      </dsp:nvSpPr>
      <dsp:spPr>
        <a:xfrm>
          <a:off x="6096000" y="3054734"/>
          <a:ext cx="4312964" cy="748531"/>
        </a:xfrm>
        <a:custGeom>
          <a:avLst/>
          <a:gdLst/>
          <a:ahLst/>
          <a:cxnLst/>
          <a:rect l="0" t="0" r="0" b="0"/>
          <a:pathLst>
            <a:path>
              <a:moveTo>
                <a:pt x="0" y="0"/>
              </a:moveTo>
              <a:lnTo>
                <a:pt x="0" y="374265"/>
              </a:lnTo>
              <a:lnTo>
                <a:pt x="4312964" y="374265"/>
              </a:lnTo>
              <a:lnTo>
                <a:pt x="4312964" y="74853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B009E03-7C66-4C6D-8D90-281987FFC78A}">
      <dsp:nvSpPr>
        <dsp:cNvPr id="0" name=""/>
        <dsp:cNvSpPr/>
      </dsp:nvSpPr>
      <dsp:spPr>
        <a:xfrm>
          <a:off x="6050280" y="3054734"/>
          <a:ext cx="91440" cy="748531"/>
        </a:xfrm>
        <a:custGeom>
          <a:avLst/>
          <a:gdLst/>
          <a:ahLst/>
          <a:cxnLst/>
          <a:rect l="0" t="0" r="0" b="0"/>
          <a:pathLst>
            <a:path>
              <a:moveTo>
                <a:pt x="45720" y="0"/>
              </a:moveTo>
              <a:lnTo>
                <a:pt x="45720" y="74853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71B84A9-C015-4A39-84FE-689C1F0485DA}">
      <dsp:nvSpPr>
        <dsp:cNvPr id="0" name=""/>
        <dsp:cNvSpPr/>
      </dsp:nvSpPr>
      <dsp:spPr>
        <a:xfrm>
          <a:off x="1783035" y="3054734"/>
          <a:ext cx="4312964" cy="748531"/>
        </a:xfrm>
        <a:custGeom>
          <a:avLst/>
          <a:gdLst/>
          <a:ahLst/>
          <a:cxnLst/>
          <a:rect l="0" t="0" r="0" b="0"/>
          <a:pathLst>
            <a:path>
              <a:moveTo>
                <a:pt x="4312964" y="0"/>
              </a:moveTo>
              <a:lnTo>
                <a:pt x="4312964" y="374265"/>
              </a:lnTo>
              <a:lnTo>
                <a:pt x="0" y="374265"/>
              </a:lnTo>
              <a:lnTo>
                <a:pt x="0" y="74853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F2E3DB0-8876-4D61-9660-B7D12C927122}">
      <dsp:nvSpPr>
        <dsp:cNvPr id="0" name=""/>
        <dsp:cNvSpPr/>
      </dsp:nvSpPr>
      <dsp:spPr>
        <a:xfrm>
          <a:off x="4313783" y="1272517"/>
          <a:ext cx="3564433" cy="178221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t>Severe Glaucoma</a:t>
          </a:r>
        </a:p>
      </dsp:txBody>
      <dsp:txXfrm>
        <a:off x="4313783" y="1272517"/>
        <a:ext cx="3564433" cy="1782216"/>
      </dsp:txXfrm>
    </dsp:sp>
    <dsp:sp modelId="{5CAB8B2E-0B86-4FE9-8477-F8BB195B64A8}">
      <dsp:nvSpPr>
        <dsp:cNvPr id="0" name=""/>
        <dsp:cNvSpPr/>
      </dsp:nvSpPr>
      <dsp:spPr>
        <a:xfrm>
          <a:off x="818" y="3803265"/>
          <a:ext cx="3564433" cy="178221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t>&lt;25</a:t>
          </a:r>
        </a:p>
        <a:p>
          <a:pPr marL="0" lvl="0" indent="0" algn="ctr" defTabSz="844550">
            <a:lnSpc>
              <a:spcPct val="90000"/>
            </a:lnSpc>
            <a:spcBef>
              <a:spcPct val="0"/>
            </a:spcBef>
            <a:spcAft>
              <a:spcPct val="35000"/>
            </a:spcAft>
            <a:buNone/>
          </a:pPr>
          <a:r>
            <a:rPr lang="en-US" sz="1900" kern="1200" dirty="0"/>
            <a:t> no care</a:t>
          </a:r>
        </a:p>
      </dsp:txBody>
      <dsp:txXfrm>
        <a:off x="818" y="3803265"/>
        <a:ext cx="3564433" cy="1782216"/>
      </dsp:txXfrm>
    </dsp:sp>
    <dsp:sp modelId="{D2C33433-9F80-4115-A148-20581049D8AA}">
      <dsp:nvSpPr>
        <dsp:cNvPr id="0" name=""/>
        <dsp:cNvSpPr/>
      </dsp:nvSpPr>
      <dsp:spPr>
        <a:xfrm>
          <a:off x="4313783" y="3803265"/>
          <a:ext cx="3564433" cy="178221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t>25-30 </a:t>
          </a:r>
        </a:p>
        <a:p>
          <a:pPr marL="0" lvl="0" indent="0" algn="ctr" defTabSz="844550">
            <a:lnSpc>
              <a:spcPct val="90000"/>
            </a:lnSpc>
            <a:spcBef>
              <a:spcPct val="0"/>
            </a:spcBef>
            <a:spcAft>
              <a:spcPct val="35000"/>
            </a:spcAft>
            <a:buNone/>
          </a:pPr>
          <a:r>
            <a:rPr lang="en-US" sz="1900" kern="1200" dirty="0"/>
            <a:t>1.add </a:t>
          </a:r>
          <a:r>
            <a:rPr lang="en-US" sz="1900" kern="1200" dirty="0" err="1"/>
            <a:t>gtt</a:t>
          </a:r>
          <a:r>
            <a:rPr lang="en-US" sz="1900" kern="1200" dirty="0"/>
            <a:t> until next visit</a:t>
          </a:r>
        </a:p>
        <a:p>
          <a:pPr marL="0" lvl="0" indent="0" algn="ctr" defTabSz="844550">
            <a:lnSpc>
              <a:spcPct val="90000"/>
            </a:lnSpc>
            <a:spcBef>
              <a:spcPct val="0"/>
            </a:spcBef>
            <a:spcAft>
              <a:spcPct val="35000"/>
            </a:spcAft>
            <a:buNone/>
          </a:pPr>
          <a:r>
            <a:rPr lang="en-US" sz="1900" kern="1200" dirty="0"/>
            <a:t>2. Consider next day IOP check</a:t>
          </a:r>
        </a:p>
      </dsp:txBody>
      <dsp:txXfrm>
        <a:off x="4313783" y="3803265"/>
        <a:ext cx="3564433" cy="1782216"/>
      </dsp:txXfrm>
    </dsp:sp>
    <dsp:sp modelId="{25FA5479-CBE5-4B5A-B0A8-7A7D66F789A2}">
      <dsp:nvSpPr>
        <dsp:cNvPr id="0" name=""/>
        <dsp:cNvSpPr/>
      </dsp:nvSpPr>
      <dsp:spPr>
        <a:xfrm>
          <a:off x="8626747" y="3803265"/>
          <a:ext cx="3564433" cy="178221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t>&gt;30</a:t>
          </a:r>
        </a:p>
        <a:p>
          <a:pPr marL="0" lvl="0" indent="0" algn="ctr" defTabSz="844550">
            <a:lnSpc>
              <a:spcPct val="90000"/>
            </a:lnSpc>
            <a:spcBef>
              <a:spcPct val="0"/>
            </a:spcBef>
            <a:spcAft>
              <a:spcPct val="35000"/>
            </a:spcAft>
            <a:buNone/>
          </a:pPr>
          <a:r>
            <a:rPr lang="en-US" sz="1900" kern="1200" dirty="0"/>
            <a:t>1. Burp para to get IOP to teens</a:t>
          </a:r>
        </a:p>
        <a:p>
          <a:pPr marL="0" lvl="0" indent="0" algn="ctr" defTabSz="844550">
            <a:lnSpc>
              <a:spcPct val="90000"/>
            </a:lnSpc>
            <a:spcBef>
              <a:spcPct val="0"/>
            </a:spcBef>
            <a:spcAft>
              <a:spcPct val="35000"/>
            </a:spcAft>
            <a:buNone/>
          </a:pPr>
          <a:r>
            <a:rPr lang="en-US" sz="1900" kern="1200" dirty="0"/>
            <a:t>2. Place on addition IOP </a:t>
          </a:r>
          <a:r>
            <a:rPr lang="en-US" sz="1900" kern="1200" dirty="0" err="1"/>
            <a:t>gtt</a:t>
          </a:r>
          <a:endParaRPr lang="en-US" sz="1900" kern="1200" dirty="0"/>
        </a:p>
        <a:p>
          <a:pPr marL="0" lvl="0" indent="0" algn="ctr" defTabSz="844550">
            <a:lnSpc>
              <a:spcPct val="90000"/>
            </a:lnSpc>
            <a:spcBef>
              <a:spcPct val="0"/>
            </a:spcBef>
            <a:spcAft>
              <a:spcPct val="35000"/>
            </a:spcAft>
            <a:buNone/>
          </a:pPr>
          <a:r>
            <a:rPr lang="en-US" sz="1900" kern="1200" dirty="0"/>
            <a:t>3. Make F/U appt for the next day</a:t>
          </a:r>
        </a:p>
        <a:p>
          <a:pPr marL="0" lvl="0" indent="0" algn="ctr" defTabSz="844550">
            <a:lnSpc>
              <a:spcPct val="90000"/>
            </a:lnSpc>
            <a:spcBef>
              <a:spcPct val="0"/>
            </a:spcBef>
            <a:spcAft>
              <a:spcPct val="35000"/>
            </a:spcAft>
            <a:buNone/>
          </a:pPr>
          <a:r>
            <a:rPr lang="en-US" sz="1900" kern="1200"/>
            <a:t>4. </a:t>
          </a:r>
          <a:r>
            <a:rPr lang="en-US" sz="1900" kern="1200" dirty="0"/>
            <a:t>Contact cataract surgeon</a:t>
          </a:r>
        </a:p>
      </dsp:txBody>
      <dsp:txXfrm>
        <a:off x="8626747" y="3803265"/>
        <a:ext cx="3564433" cy="1782216"/>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E7ED3-5FE4-43AA-99B4-DC41DD889E3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8FC0373-37FE-4814-8B3F-0E34EB0357E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866F6E1-4D52-4B4A-8A71-86795DB3959F}"/>
              </a:ext>
            </a:extLst>
          </p:cNvPr>
          <p:cNvSpPr>
            <a:spLocks noGrp="1"/>
          </p:cNvSpPr>
          <p:nvPr>
            <p:ph type="dt" sz="half" idx="10"/>
          </p:nvPr>
        </p:nvSpPr>
        <p:spPr/>
        <p:txBody>
          <a:bodyPr/>
          <a:lstStyle/>
          <a:p>
            <a:fld id="{215F3896-63AC-4FDA-A077-F09DF742FBEC}" type="datetimeFigureOut">
              <a:rPr lang="en-US" smtClean="0"/>
              <a:t>7/13/2020</a:t>
            </a:fld>
            <a:endParaRPr lang="en-US"/>
          </a:p>
        </p:txBody>
      </p:sp>
      <p:sp>
        <p:nvSpPr>
          <p:cNvPr id="5" name="Footer Placeholder 4">
            <a:extLst>
              <a:ext uri="{FF2B5EF4-FFF2-40B4-BE49-F238E27FC236}">
                <a16:creationId xmlns:a16="http://schemas.microsoft.com/office/drawing/2014/main" id="{DFA879DC-5FC6-456D-A13D-4B7922C7BD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B39CB1-2101-4459-9C02-0BD000009771}"/>
              </a:ext>
            </a:extLst>
          </p:cNvPr>
          <p:cNvSpPr>
            <a:spLocks noGrp="1"/>
          </p:cNvSpPr>
          <p:nvPr>
            <p:ph type="sldNum" sz="quarter" idx="12"/>
          </p:nvPr>
        </p:nvSpPr>
        <p:spPr/>
        <p:txBody>
          <a:bodyPr/>
          <a:lstStyle/>
          <a:p>
            <a:fld id="{D6118287-FA2F-4C8E-833D-A5469116297A}" type="slidenum">
              <a:rPr lang="en-US" smtClean="0"/>
              <a:t>‹#›</a:t>
            </a:fld>
            <a:endParaRPr lang="en-US"/>
          </a:p>
        </p:txBody>
      </p:sp>
    </p:spTree>
    <p:extLst>
      <p:ext uri="{BB962C8B-B14F-4D97-AF65-F5344CB8AC3E}">
        <p14:creationId xmlns:p14="http://schemas.microsoft.com/office/powerpoint/2010/main" val="31447808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687F3-D8A7-4574-9BBB-129B33A8F89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30A9CA3-DC7B-4D34-B334-D4CCC4C338F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BCF26E-6F21-4E44-B684-EEA95F20145C}"/>
              </a:ext>
            </a:extLst>
          </p:cNvPr>
          <p:cNvSpPr>
            <a:spLocks noGrp="1"/>
          </p:cNvSpPr>
          <p:nvPr>
            <p:ph type="dt" sz="half" idx="10"/>
          </p:nvPr>
        </p:nvSpPr>
        <p:spPr/>
        <p:txBody>
          <a:bodyPr/>
          <a:lstStyle/>
          <a:p>
            <a:fld id="{215F3896-63AC-4FDA-A077-F09DF742FBEC}" type="datetimeFigureOut">
              <a:rPr lang="en-US" smtClean="0"/>
              <a:t>7/13/2020</a:t>
            </a:fld>
            <a:endParaRPr lang="en-US"/>
          </a:p>
        </p:txBody>
      </p:sp>
      <p:sp>
        <p:nvSpPr>
          <p:cNvPr id="5" name="Footer Placeholder 4">
            <a:extLst>
              <a:ext uri="{FF2B5EF4-FFF2-40B4-BE49-F238E27FC236}">
                <a16:creationId xmlns:a16="http://schemas.microsoft.com/office/drawing/2014/main" id="{D1D4A8C6-EEC5-4A58-8947-36365C268F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E9E3C7-65F9-438D-9E11-A70028C769F6}"/>
              </a:ext>
            </a:extLst>
          </p:cNvPr>
          <p:cNvSpPr>
            <a:spLocks noGrp="1"/>
          </p:cNvSpPr>
          <p:nvPr>
            <p:ph type="sldNum" sz="quarter" idx="12"/>
          </p:nvPr>
        </p:nvSpPr>
        <p:spPr/>
        <p:txBody>
          <a:bodyPr/>
          <a:lstStyle/>
          <a:p>
            <a:fld id="{D6118287-FA2F-4C8E-833D-A5469116297A}" type="slidenum">
              <a:rPr lang="en-US" smtClean="0"/>
              <a:t>‹#›</a:t>
            </a:fld>
            <a:endParaRPr lang="en-US"/>
          </a:p>
        </p:txBody>
      </p:sp>
    </p:spTree>
    <p:extLst>
      <p:ext uri="{BB962C8B-B14F-4D97-AF65-F5344CB8AC3E}">
        <p14:creationId xmlns:p14="http://schemas.microsoft.com/office/powerpoint/2010/main" val="906653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8E0D108-6775-4B4A-8AE6-969F4E78263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30A74D7-BF72-4FBD-B4CB-11E8BA3A325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F23ED2-AA8D-4CBB-8592-77179A667551}"/>
              </a:ext>
            </a:extLst>
          </p:cNvPr>
          <p:cNvSpPr>
            <a:spLocks noGrp="1"/>
          </p:cNvSpPr>
          <p:nvPr>
            <p:ph type="dt" sz="half" idx="10"/>
          </p:nvPr>
        </p:nvSpPr>
        <p:spPr/>
        <p:txBody>
          <a:bodyPr/>
          <a:lstStyle/>
          <a:p>
            <a:fld id="{215F3896-63AC-4FDA-A077-F09DF742FBEC}" type="datetimeFigureOut">
              <a:rPr lang="en-US" smtClean="0"/>
              <a:t>7/13/2020</a:t>
            </a:fld>
            <a:endParaRPr lang="en-US"/>
          </a:p>
        </p:txBody>
      </p:sp>
      <p:sp>
        <p:nvSpPr>
          <p:cNvPr id="5" name="Footer Placeholder 4">
            <a:extLst>
              <a:ext uri="{FF2B5EF4-FFF2-40B4-BE49-F238E27FC236}">
                <a16:creationId xmlns:a16="http://schemas.microsoft.com/office/drawing/2014/main" id="{213FBC32-1B45-4C4F-BA2F-604C8B0B41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0E7925-D513-459C-94EB-A94A924F8D7C}"/>
              </a:ext>
            </a:extLst>
          </p:cNvPr>
          <p:cNvSpPr>
            <a:spLocks noGrp="1"/>
          </p:cNvSpPr>
          <p:nvPr>
            <p:ph type="sldNum" sz="quarter" idx="12"/>
          </p:nvPr>
        </p:nvSpPr>
        <p:spPr/>
        <p:txBody>
          <a:bodyPr/>
          <a:lstStyle/>
          <a:p>
            <a:fld id="{D6118287-FA2F-4C8E-833D-A5469116297A}" type="slidenum">
              <a:rPr lang="en-US" smtClean="0"/>
              <a:t>‹#›</a:t>
            </a:fld>
            <a:endParaRPr lang="en-US"/>
          </a:p>
        </p:txBody>
      </p:sp>
    </p:spTree>
    <p:extLst>
      <p:ext uri="{BB962C8B-B14F-4D97-AF65-F5344CB8AC3E}">
        <p14:creationId xmlns:p14="http://schemas.microsoft.com/office/powerpoint/2010/main" val="3416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C63AE-E2CB-4B12-ABA8-96F4E1E2003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8169C6-5890-4B1B-AE94-0D4387295DB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A6A94B-0A4B-4531-B2BC-5266B6E1AF85}"/>
              </a:ext>
            </a:extLst>
          </p:cNvPr>
          <p:cNvSpPr>
            <a:spLocks noGrp="1"/>
          </p:cNvSpPr>
          <p:nvPr>
            <p:ph type="dt" sz="half" idx="10"/>
          </p:nvPr>
        </p:nvSpPr>
        <p:spPr/>
        <p:txBody>
          <a:bodyPr/>
          <a:lstStyle/>
          <a:p>
            <a:fld id="{215F3896-63AC-4FDA-A077-F09DF742FBEC}" type="datetimeFigureOut">
              <a:rPr lang="en-US" smtClean="0"/>
              <a:t>7/13/2020</a:t>
            </a:fld>
            <a:endParaRPr lang="en-US"/>
          </a:p>
        </p:txBody>
      </p:sp>
      <p:sp>
        <p:nvSpPr>
          <p:cNvPr id="5" name="Footer Placeholder 4">
            <a:extLst>
              <a:ext uri="{FF2B5EF4-FFF2-40B4-BE49-F238E27FC236}">
                <a16:creationId xmlns:a16="http://schemas.microsoft.com/office/drawing/2014/main" id="{4B51A2E4-2D00-42BF-8D6B-59C4C9ADD2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9D17D0-2138-4FFC-8548-8F4C09CC4A4D}"/>
              </a:ext>
            </a:extLst>
          </p:cNvPr>
          <p:cNvSpPr>
            <a:spLocks noGrp="1"/>
          </p:cNvSpPr>
          <p:nvPr>
            <p:ph type="sldNum" sz="quarter" idx="12"/>
          </p:nvPr>
        </p:nvSpPr>
        <p:spPr/>
        <p:txBody>
          <a:bodyPr/>
          <a:lstStyle/>
          <a:p>
            <a:fld id="{D6118287-FA2F-4C8E-833D-A5469116297A}" type="slidenum">
              <a:rPr lang="en-US" smtClean="0"/>
              <a:t>‹#›</a:t>
            </a:fld>
            <a:endParaRPr lang="en-US"/>
          </a:p>
        </p:txBody>
      </p:sp>
    </p:spTree>
    <p:extLst>
      <p:ext uri="{BB962C8B-B14F-4D97-AF65-F5344CB8AC3E}">
        <p14:creationId xmlns:p14="http://schemas.microsoft.com/office/powerpoint/2010/main" val="957085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498C1-67C9-4F0D-90AD-D6340ABA567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38B9574-54E0-4A5A-80B1-3E609A115F8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F18A9DE-5232-4F68-8BB4-958937B2DDDC}"/>
              </a:ext>
            </a:extLst>
          </p:cNvPr>
          <p:cNvSpPr>
            <a:spLocks noGrp="1"/>
          </p:cNvSpPr>
          <p:nvPr>
            <p:ph type="dt" sz="half" idx="10"/>
          </p:nvPr>
        </p:nvSpPr>
        <p:spPr/>
        <p:txBody>
          <a:bodyPr/>
          <a:lstStyle/>
          <a:p>
            <a:fld id="{215F3896-63AC-4FDA-A077-F09DF742FBEC}" type="datetimeFigureOut">
              <a:rPr lang="en-US" smtClean="0"/>
              <a:t>7/13/2020</a:t>
            </a:fld>
            <a:endParaRPr lang="en-US"/>
          </a:p>
        </p:txBody>
      </p:sp>
      <p:sp>
        <p:nvSpPr>
          <p:cNvPr id="5" name="Footer Placeholder 4">
            <a:extLst>
              <a:ext uri="{FF2B5EF4-FFF2-40B4-BE49-F238E27FC236}">
                <a16:creationId xmlns:a16="http://schemas.microsoft.com/office/drawing/2014/main" id="{FE36DE7E-7B1C-4E1F-B1E3-246B709907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66AD50-F5DA-4E5E-9F73-406440AD44D6}"/>
              </a:ext>
            </a:extLst>
          </p:cNvPr>
          <p:cNvSpPr>
            <a:spLocks noGrp="1"/>
          </p:cNvSpPr>
          <p:nvPr>
            <p:ph type="sldNum" sz="quarter" idx="12"/>
          </p:nvPr>
        </p:nvSpPr>
        <p:spPr/>
        <p:txBody>
          <a:bodyPr/>
          <a:lstStyle/>
          <a:p>
            <a:fld id="{D6118287-FA2F-4C8E-833D-A5469116297A}" type="slidenum">
              <a:rPr lang="en-US" smtClean="0"/>
              <a:t>‹#›</a:t>
            </a:fld>
            <a:endParaRPr lang="en-US"/>
          </a:p>
        </p:txBody>
      </p:sp>
    </p:spTree>
    <p:extLst>
      <p:ext uri="{BB962C8B-B14F-4D97-AF65-F5344CB8AC3E}">
        <p14:creationId xmlns:p14="http://schemas.microsoft.com/office/powerpoint/2010/main" val="3838122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5253C-4983-4726-939E-7BEE7FBA6F3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A038E1E-B2FC-4FD8-A340-82BF1B21F09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F9DC27E-04E2-443B-9E24-E378359CBD6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5A31653-D0CA-4531-BC45-58C1CBF12BA0}"/>
              </a:ext>
            </a:extLst>
          </p:cNvPr>
          <p:cNvSpPr>
            <a:spLocks noGrp="1"/>
          </p:cNvSpPr>
          <p:nvPr>
            <p:ph type="dt" sz="half" idx="10"/>
          </p:nvPr>
        </p:nvSpPr>
        <p:spPr/>
        <p:txBody>
          <a:bodyPr/>
          <a:lstStyle/>
          <a:p>
            <a:fld id="{215F3896-63AC-4FDA-A077-F09DF742FBEC}" type="datetimeFigureOut">
              <a:rPr lang="en-US" smtClean="0"/>
              <a:t>7/13/2020</a:t>
            </a:fld>
            <a:endParaRPr lang="en-US"/>
          </a:p>
        </p:txBody>
      </p:sp>
      <p:sp>
        <p:nvSpPr>
          <p:cNvPr id="6" name="Footer Placeholder 5">
            <a:extLst>
              <a:ext uri="{FF2B5EF4-FFF2-40B4-BE49-F238E27FC236}">
                <a16:creationId xmlns:a16="http://schemas.microsoft.com/office/drawing/2014/main" id="{A0DE1016-8231-4215-802A-C5A8DBFB0B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17A27C-68DA-4833-957C-329E2FBC7D02}"/>
              </a:ext>
            </a:extLst>
          </p:cNvPr>
          <p:cNvSpPr>
            <a:spLocks noGrp="1"/>
          </p:cNvSpPr>
          <p:nvPr>
            <p:ph type="sldNum" sz="quarter" idx="12"/>
          </p:nvPr>
        </p:nvSpPr>
        <p:spPr/>
        <p:txBody>
          <a:bodyPr/>
          <a:lstStyle/>
          <a:p>
            <a:fld id="{D6118287-FA2F-4C8E-833D-A5469116297A}" type="slidenum">
              <a:rPr lang="en-US" smtClean="0"/>
              <a:t>‹#›</a:t>
            </a:fld>
            <a:endParaRPr lang="en-US"/>
          </a:p>
        </p:txBody>
      </p:sp>
    </p:spTree>
    <p:extLst>
      <p:ext uri="{BB962C8B-B14F-4D97-AF65-F5344CB8AC3E}">
        <p14:creationId xmlns:p14="http://schemas.microsoft.com/office/powerpoint/2010/main" val="772536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6AEA8-715C-4D16-BC43-18EFB829932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1BCA121-232A-4277-B1B8-7B7406C4305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CC1BEF8-6783-4C7E-88B5-27603F36B86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A7CC949-1DBA-4D42-BE3B-F79C4ACD011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D03D949-D5A3-44AA-B174-6F3A7D14D34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1516997-BE35-4CB2-99FF-BA93B7E22EB5}"/>
              </a:ext>
            </a:extLst>
          </p:cNvPr>
          <p:cNvSpPr>
            <a:spLocks noGrp="1"/>
          </p:cNvSpPr>
          <p:nvPr>
            <p:ph type="dt" sz="half" idx="10"/>
          </p:nvPr>
        </p:nvSpPr>
        <p:spPr/>
        <p:txBody>
          <a:bodyPr/>
          <a:lstStyle/>
          <a:p>
            <a:fld id="{215F3896-63AC-4FDA-A077-F09DF742FBEC}" type="datetimeFigureOut">
              <a:rPr lang="en-US" smtClean="0"/>
              <a:t>7/13/2020</a:t>
            </a:fld>
            <a:endParaRPr lang="en-US"/>
          </a:p>
        </p:txBody>
      </p:sp>
      <p:sp>
        <p:nvSpPr>
          <p:cNvPr id="8" name="Footer Placeholder 7">
            <a:extLst>
              <a:ext uri="{FF2B5EF4-FFF2-40B4-BE49-F238E27FC236}">
                <a16:creationId xmlns:a16="http://schemas.microsoft.com/office/drawing/2014/main" id="{0E5180BB-A1E9-481D-95A1-823103AD0C8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3A93FBC-AFAC-4D86-8100-455F754F2269}"/>
              </a:ext>
            </a:extLst>
          </p:cNvPr>
          <p:cNvSpPr>
            <a:spLocks noGrp="1"/>
          </p:cNvSpPr>
          <p:nvPr>
            <p:ph type="sldNum" sz="quarter" idx="12"/>
          </p:nvPr>
        </p:nvSpPr>
        <p:spPr/>
        <p:txBody>
          <a:bodyPr/>
          <a:lstStyle/>
          <a:p>
            <a:fld id="{D6118287-FA2F-4C8E-833D-A5469116297A}" type="slidenum">
              <a:rPr lang="en-US" smtClean="0"/>
              <a:t>‹#›</a:t>
            </a:fld>
            <a:endParaRPr lang="en-US"/>
          </a:p>
        </p:txBody>
      </p:sp>
    </p:spTree>
    <p:extLst>
      <p:ext uri="{BB962C8B-B14F-4D97-AF65-F5344CB8AC3E}">
        <p14:creationId xmlns:p14="http://schemas.microsoft.com/office/powerpoint/2010/main" val="3419045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F907FD-7B80-416F-908B-921AD1D6574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2827E4A-7B5F-4C2A-9480-59DB6818DE90}"/>
              </a:ext>
            </a:extLst>
          </p:cNvPr>
          <p:cNvSpPr>
            <a:spLocks noGrp="1"/>
          </p:cNvSpPr>
          <p:nvPr>
            <p:ph type="dt" sz="half" idx="10"/>
          </p:nvPr>
        </p:nvSpPr>
        <p:spPr/>
        <p:txBody>
          <a:bodyPr/>
          <a:lstStyle/>
          <a:p>
            <a:fld id="{215F3896-63AC-4FDA-A077-F09DF742FBEC}" type="datetimeFigureOut">
              <a:rPr lang="en-US" smtClean="0"/>
              <a:t>7/13/2020</a:t>
            </a:fld>
            <a:endParaRPr lang="en-US"/>
          </a:p>
        </p:txBody>
      </p:sp>
      <p:sp>
        <p:nvSpPr>
          <p:cNvPr id="4" name="Footer Placeholder 3">
            <a:extLst>
              <a:ext uri="{FF2B5EF4-FFF2-40B4-BE49-F238E27FC236}">
                <a16:creationId xmlns:a16="http://schemas.microsoft.com/office/drawing/2014/main" id="{E6BCCBA1-3992-4574-A18A-43E310142C3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B761FA5-F047-4552-95E5-AE0F7EDE3F2F}"/>
              </a:ext>
            </a:extLst>
          </p:cNvPr>
          <p:cNvSpPr>
            <a:spLocks noGrp="1"/>
          </p:cNvSpPr>
          <p:nvPr>
            <p:ph type="sldNum" sz="quarter" idx="12"/>
          </p:nvPr>
        </p:nvSpPr>
        <p:spPr/>
        <p:txBody>
          <a:bodyPr/>
          <a:lstStyle/>
          <a:p>
            <a:fld id="{D6118287-FA2F-4C8E-833D-A5469116297A}" type="slidenum">
              <a:rPr lang="en-US" smtClean="0"/>
              <a:t>‹#›</a:t>
            </a:fld>
            <a:endParaRPr lang="en-US"/>
          </a:p>
        </p:txBody>
      </p:sp>
    </p:spTree>
    <p:extLst>
      <p:ext uri="{BB962C8B-B14F-4D97-AF65-F5344CB8AC3E}">
        <p14:creationId xmlns:p14="http://schemas.microsoft.com/office/powerpoint/2010/main" val="2790126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EE6C273-D53A-4C03-8F95-C41C69DCBD4E}"/>
              </a:ext>
            </a:extLst>
          </p:cNvPr>
          <p:cNvSpPr>
            <a:spLocks noGrp="1"/>
          </p:cNvSpPr>
          <p:nvPr>
            <p:ph type="dt" sz="half" idx="10"/>
          </p:nvPr>
        </p:nvSpPr>
        <p:spPr/>
        <p:txBody>
          <a:bodyPr/>
          <a:lstStyle/>
          <a:p>
            <a:fld id="{215F3896-63AC-4FDA-A077-F09DF742FBEC}" type="datetimeFigureOut">
              <a:rPr lang="en-US" smtClean="0"/>
              <a:t>7/13/2020</a:t>
            </a:fld>
            <a:endParaRPr lang="en-US"/>
          </a:p>
        </p:txBody>
      </p:sp>
      <p:sp>
        <p:nvSpPr>
          <p:cNvPr id="3" name="Footer Placeholder 2">
            <a:extLst>
              <a:ext uri="{FF2B5EF4-FFF2-40B4-BE49-F238E27FC236}">
                <a16:creationId xmlns:a16="http://schemas.microsoft.com/office/drawing/2014/main" id="{3668B446-022B-481D-9856-6A578F96EFB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0467D51-B372-46A5-9DDC-44DEEC0312AE}"/>
              </a:ext>
            </a:extLst>
          </p:cNvPr>
          <p:cNvSpPr>
            <a:spLocks noGrp="1"/>
          </p:cNvSpPr>
          <p:nvPr>
            <p:ph type="sldNum" sz="quarter" idx="12"/>
          </p:nvPr>
        </p:nvSpPr>
        <p:spPr/>
        <p:txBody>
          <a:bodyPr/>
          <a:lstStyle/>
          <a:p>
            <a:fld id="{D6118287-FA2F-4C8E-833D-A5469116297A}" type="slidenum">
              <a:rPr lang="en-US" smtClean="0"/>
              <a:t>‹#›</a:t>
            </a:fld>
            <a:endParaRPr lang="en-US"/>
          </a:p>
        </p:txBody>
      </p:sp>
    </p:spTree>
    <p:extLst>
      <p:ext uri="{BB962C8B-B14F-4D97-AF65-F5344CB8AC3E}">
        <p14:creationId xmlns:p14="http://schemas.microsoft.com/office/powerpoint/2010/main" val="3748663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7E54F-B13C-43F6-9305-F15135AD2B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777A85C-5109-4263-BB07-9C49F23121E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E57D373-EFC2-4C0D-97A7-15F3A473B9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7EBAEE9-C914-4051-9DA2-34DBA0A3BEB1}"/>
              </a:ext>
            </a:extLst>
          </p:cNvPr>
          <p:cNvSpPr>
            <a:spLocks noGrp="1"/>
          </p:cNvSpPr>
          <p:nvPr>
            <p:ph type="dt" sz="half" idx="10"/>
          </p:nvPr>
        </p:nvSpPr>
        <p:spPr/>
        <p:txBody>
          <a:bodyPr/>
          <a:lstStyle/>
          <a:p>
            <a:fld id="{215F3896-63AC-4FDA-A077-F09DF742FBEC}" type="datetimeFigureOut">
              <a:rPr lang="en-US" smtClean="0"/>
              <a:t>7/13/2020</a:t>
            </a:fld>
            <a:endParaRPr lang="en-US"/>
          </a:p>
        </p:txBody>
      </p:sp>
      <p:sp>
        <p:nvSpPr>
          <p:cNvPr id="6" name="Footer Placeholder 5">
            <a:extLst>
              <a:ext uri="{FF2B5EF4-FFF2-40B4-BE49-F238E27FC236}">
                <a16:creationId xmlns:a16="http://schemas.microsoft.com/office/drawing/2014/main" id="{F4FD6C4A-2E5C-422A-AC9F-A210F5F78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D46DF16-A4A8-445F-9776-043E5D655F38}"/>
              </a:ext>
            </a:extLst>
          </p:cNvPr>
          <p:cNvSpPr>
            <a:spLocks noGrp="1"/>
          </p:cNvSpPr>
          <p:nvPr>
            <p:ph type="sldNum" sz="quarter" idx="12"/>
          </p:nvPr>
        </p:nvSpPr>
        <p:spPr/>
        <p:txBody>
          <a:bodyPr/>
          <a:lstStyle/>
          <a:p>
            <a:fld id="{D6118287-FA2F-4C8E-833D-A5469116297A}" type="slidenum">
              <a:rPr lang="en-US" smtClean="0"/>
              <a:t>‹#›</a:t>
            </a:fld>
            <a:endParaRPr lang="en-US"/>
          </a:p>
        </p:txBody>
      </p:sp>
    </p:spTree>
    <p:extLst>
      <p:ext uri="{BB962C8B-B14F-4D97-AF65-F5344CB8AC3E}">
        <p14:creationId xmlns:p14="http://schemas.microsoft.com/office/powerpoint/2010/main" val="12376776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87D60-562B-4004-B0C9-2327D115E6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D4FF59A-62A5-4A0B-9C1B-ED59276AFE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392278F-B295-4305-B5DD-34599D63CD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F67D4D-32EB-411F-AD90-6FBB80A7B920}"/>
              </a:ext>
            </a:extLst>
          </p:cNvPr>
          <p:cNvSpPr>
            <a:spLocks noGrp="1"/>
          </p:cNvSpPr>
          <p:nvPr>
            <p:ph type="dt" sz="half" idx="10"/>
          </p:nvPr>
        </p:nvSpPr>
        <p:spPr/>
        <p:txBody>
          <a:bodyPr/>
          <a:lstStyle/>
          <a:p>
            <a:fld id="{215F3896-63AC-4FDA-A077-F09DF742FBEC}" type="datetimeFigureOut">
              <a:rPr lang="en-US" smtClean="0"/>
              <a:t>7/13/2020</a:t>
            </a:fld>
            <a:endParaRPr lang="en-US"/>
          </a:p>
        </p:txBody>
      </p:sp>
      <p:sp>
        <p:nvSpPr>
          <p:cNvPr id="6" name="Footer Placeholder 5">
            <a:extLst>
              <a:ext uri="{FF2B5EF4-FFF2-40B4-BE49-F238E27FC236}">
                <a16:creationId xmlns:a16="http://schemas.microsoft.com/office/drawing/2014/main" id="{FABF5C8E-5163-4F15-9590-35FF21B6B00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704EE75-6D05-4DFB-AEF3-7E3E21CCB578}"/>
              </a:ext>
            </a:extLst>
          </p:cNvPr>
          <p:cNvSpPr>
            <a:spLocks noGrp="1"/>
          </p:cNvSpPr>
          <p:nvPr>
            <p:ph type="sldNum" sz="quarter" idx="12"/>
          </p:nvPr>
        </p:nvSpPr>
        <p:spPr/>
        <p:txBody>
          <a:bodyPr/>
          <a:lstStyle/>
          <a:p>
            <a:fld id="{D6118287-FA2F-4C8E-833D-A5469116297A}" type="slidenum">
              <a:rPr lang="en-US" smtClean="0"/>
              <a:t>‹#›</a:t>
            </a:fld>
            <a:endParaRPr lang="en-US"/>
          </a:p>
        </p:txBody>
      </p:sp>
    </p:spTree>
    <p:extLst>
      <p:ext uri="{BB962C8B-B14F-4D97-AF65-F5344CB8AC3E}">
        <p14:creationId xmlns:p14="http://schemas.microsoft.com/office/powerpoint/2010/main" val="2681967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64EBB4-A803-441B-B4BD-2C06BF03A05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CE20ED9-F483-41B8-B04F-63B9A6B02A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57DC97-2DE2-427F-A2C5-3565669AEF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5F3896-63AC-4FDA-A077-F09DF742FBEC}" type="datetimeFigureOut">
              <a:rPr lang="en-US" smtClean="0"/>
              <a:t>7/13/2020</a:t>
            </a:fld>
            <a:endParaRPr lang="en-US"/>
          </a:p>
        </p:txBody>
      </p:sp>
      <p:sp>
        <p:nvSpPr>
          <p:cNvPr id="5" name="Footer Placeholder 4">
            <a:extLst>
              <a:ext uri="{FF2B5EF4-FFF2-40B4-BE49-F238E27FC236}">
                <a16:creationId xmlns:a16="http://schemas.microsoft.com/office/drawing/2014/main" id="{13F11359-BCA6-417A-9C1A-E8F361B221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D2E492A-CC71-4F72-9A89-F89CF5624E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118287-FA2F-4C8E-833D-A5469116297A}" type="slidenum">
              <a:rPr lang="en-US" smtClean="0"/>
              <a:t>‹#›</a:t>
            </a:fld>
            <a:endParaRPr lang="en-US"/>
          </a:p>
        </p:txBody>
      </p:sp>
    </p:spTree>
    <p:extLst>
      <p:ext uri="{BB962C8B-B14F-4D97-AF65-F5344CB8AC3E}">
        <p14:creationId xmlns:p14="http://schemas.microsoft.com/office/powerpoint/2010/main" val="29384401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18C7C-B516-4278-AA02-DAD0C7146A56}"/>
              </a:ext>
            </a:extLst>
          </p:cNvPr>
          <p:cNvSpPr>
            <a:spLocks noGrp="1"/>
          </p:cNvSpPr>
          <p:nvPr>
            <p:ph type="ctrTitle"/>
          </p:nvPr>
        </p:nvSpPr>
        <p:spPr/>
        <p:txBody>
          <a:bodyPr>
            <a:normAutofit/>
          </a:bodyPr>
          <a:lstStyle/>
          <a:p>
            <a:r>
              <a:rPr lang="en-US" sz="7200" dirty="0"/>
              <a:t>Cataract post-op Care</a:t>
            </a:r>
          </a:p>
        </p:txBody>
      </p:sp>
      <p:sp>
        <p:nvSpPr>
          <p:cNvPr id="3" name="Subtitle 2">
            <a:extLst>
              <a:ext uri="{FF2B5EF4-FFF2-40B4-BE49-F238E27FC236}">
                <a16:creationId xmlns:a16="http://schemas.microsoft.com/office/drawing/2014/main" id="{D10698F4-DFC7-480F-8884-998095F352B3}"/>
              </a:ext>
            </a:extLst>
          </p:cNvPr>
          <p:cNvSpPr>
            <a:spLocks noGrp="1"/>
          </p:cNvSpPr>
          <p:nvPr>
            <p:ph type="subTitle" idx="1"/>
          </p:nvPr>
        </p:nvSpPr>
        <p:spPr/>
        <p:txBody>
          <a:bodyPr/>
          <a:lstStyle/>
          <a:p>
            <a:r>
              <a:rPr lang="en-US" dirty="0"/>
              <a:t>Brian Wright, MD</a:t>
            </a:r>
          </a:p>
          <a:p>
            <a:r>
              <a:rPr lang="en-US" dirty="0"/>
              <a:t>Mann Eye Institute</a:t>
            </a:r>
          </a:p>
          <a:p>
            <a:endParaRPr lang="en-US" dirty="0"/>
          </a:p>
        </p:txBody>
      </p:sp>
    </p:spTree>
    <p:extLst>
      <p:ext uri="{BB962C8B-B14F-4D97-AF65-F5344CB8AC3E}">
        <p14:creationId xmlns:p14="http://schemas.microsoft.com/office/powerpoint/2010/main" val="10325435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679B9-8F44-4404-968D-23562D658890}"/>
              </a:ext>
            </a:extLst>
          </p:cNvPr>
          <p:cNvSpPr>
            <a:spLocks noGrp="1"/>
          </p:cNvSpPr>
          <p:nvPr>
            <p:ph type="title"/>
          </p:nvPr>
        </p:nvSpPr>
        <p:spPr/>
        <p:txBody>
          <a:bodyPr/>
          <a:lstStyle/>
          <a:p>
            <a:r>
              <a:rPr lang="en-US" dirty="0"/>
              <a:t>UGH syndrome (uveitis-glaucoma-</a:t>
            </a:r>
            <a:r>
              <a:rPr lang="en-US" dirty="0" err="1"/>
              <a:t>hyphem</a:t>
            </a:r>
            <a:r>
              <a:rPr lang="en-US" dirty="0"/>
              <a:t>)</a:t>
            </a:r>
          </a:p>
        </p:txBody>
      </p:sp>
      <p:sp>
        <p:nvSpPr>
          <p:cNvPr id="3" name="Content Placeholder 2">
            <a:extLst>
              <a:ext uri="{FF2B5EF4-FFF2-40B4-BE49-F238E27FC236}">
                <a16:creationId xmlns:a16="http://schemas.microsoft.com/office/drawing/2014/main" id="{4A9EC1FB-5474-4C52-BCA0-6A737C6647C4}"/>
              </a:ext>
            </a:extLst>
          </p:cNvPr>
          <p:cNvSpPr>
            <a:spLocks noGrp="1"/>
          </p:cNvSpPr>
          <p:nvPr>
            <p:ph idx="1"/>
          </p:nvPr>
        </p:nvSpPr>
        <p:spPr/>
        <p:txBody>
          <a:bodyPr>
            <a:normAutofit/>
          </a:bodyPr>
          <a:lstStyle/>
          <a:p>
            <a:r>
              <a:rPr lang="en-US" dirty="0"/>
              <a:t>Ocular hypertension or glaucoma induced by irritation from the IOL if the optic or haptic of an IOL is in contact with vascularized tissue</a:t>
            </a:r>
          </a:p>
          <a:p>
            <a:r>
              <a:rPr lang="en-US" dirty="0"/>
              <a:t>This occurs more commonly with iris-fixated and anterior chamber IOLs; however, it can also occur with posterior chamber IOLs that are fixated in the ciliary sulcus, especially a one-piece IOL in the sulcus</a:t>
            </a:r>
          </a:p>
          <a:p>
            <a:r>
              <a:rPr lang="en-US" dirty="0"/>
              <a:t>In this condition, </a:t>
            </a:r>
            <a:r>
              <a:rPr lang="en-US" dirty="0" err="1"/>
              <a:t>hyphema</a:t>
            </a:r>
            <a:r>
              <a:rPr lang="en-US" dirty="0"/>
              <a:t> and anterior chamber inflammation result in IOP elevation from obstruction of the trabecular meshwork with inflammatory and hemorrhagic debris. The iris should be carefully inspected for signs of transillumination defects.</a:t>
            </a:r>
          </a:p>
          <a:p>
            <a:r>
              <a:rPr lang="en-US" dirty="0"/>
              <a:t>Send to surgeon as IOL may need to repositioned or exchanged</a:t>
            </a:r>
          </a:p>
        </p:txBody>
      </p:sp>
    </p:spTree>
    <p:extLst>
      <p:ext uri="{BB962C8B-B14F-4D97-AF65-F5344CB8AC3E}">
        <p14:creationId xmlns:p14="http://schemas.microsoft.com/office/powerpoint/2010/main" val="9753333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52041-B8B2-48BB-914B-D7CC556377CB}"/>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DAFD302C-2571-48AB-A8AA-FB5FEE5960EB}"/>
              </a:ext>
            </a:extLst>
          </p:cNvPr>
          <p:cNvSpPr>
            <a:spLocks noGrp="1"/>
          </p:cNvSpPr>
          <p:nvPr>
            <p:ph idx="1"/>
          </p:nvPr>
        </p:nvSpPr>
        <p:spPr/>
        <p:txBody>
          <a:bodyPr/>
          <a:lstStyle/>
          <a:p>
            <a:r>
              <a:rPr lang="en-US" dirty="0"/>
              <a:t>When in doubt contact the surgeon and ask</a:t>
            </a:r>
          </a:p>
        </p:txBody>
      </p:sp>
    </p:spTree>
    <p:extLst>
      <p:ext uri="{BB962C8B-B14F-4D97-AF65-F5344CB8AC3E}">
        <p14:creationId xmlns:p14="http://schemas.microsoft.com/office/powerpoint/2010/main" val="677052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6F770-6B88-4D09-95C4-0A91D14A5AA3}"/>
              </a:ext>
            </a:extLst>
          </p:cNvPr>
          <p:cNvSpPr>
            <a:spLocks noGrp="1"/>
          </p:cNvSpPr>
          <p:nvPr>
            <p:ph type="title"/>
          </p:nvPr>
        </p:nvSpPr>
        <p:spPr/>
        <p:txBody>
          <a:bodyPr/>
          <a:lstStyle/>
          <a:p>
            <a:r>
              <a:rPr lang="en-US" dirty="0"/>
              <a:t>POD1 uncomplicated surgery</a:t>
            </a:r>
          </a:p>
        </p:txBody>
      </p:sp>
      <p:sp>
        <p:nvSpPr>
          <p:cNvPr id="3" name="Content Placeholder 2">
            <a:extLst>
              <a:ext uri="{FF2B5EF4-FFF2-40B4-BE49-F238E27FC236}">
                <a16:creationId xmlns:a16="http://schemas.microsoft.com/office/drawing/2014/main" id="{896090A0-63A4-4336-8610-06F1417A246F}"/>
              </a:ext>
            </a:extLst>
          </p:cNvPr>
          <p:cNvSpPr>
            <a:spLocks noGrp="1"/>
          </p:cNvSpPr>
          <p:nvPr>
            <p:ph idx="1"/>
          </p:nvPr>
        </p:nvSpPr>
        <p:spPr>
          <a:xfrm>
            <a:off x="516835" y="1577010"/>
            <a:ext cx="11343861" cy="5102086"/>
          </a:xfrm>
        </p:spPr>
        <p:txBody>
          <a:bodyPr>
            <a:normAutofit fontScale="92500" lnSpcReduction="20000"/>
          </a:bodyPr>
          <a:lstStyle/>
          <a:p>
            <a:r>
              <a:rPr lang="en-US" dirty="0"/>
              <a:t>Check </a:t>
            </a:r>
            <a:r>
              <a:rPr lang="en-US" dirty="0" err="1"/>
              <a:t>Va</a:t>
            </a:r>
            <a:endParaRPr lang="en-US" dirty="0"/>
          </a:p>
          <a:p>
            <a:r>
              <a:rPr lang="en-US" dirty="0"/>
              <a:t>Check IOP</a:t>
            </a:r>
          </a:p>
          <a:p>
            <a:pPr lvl="1"/>
            <a:r>
              <a:rPr lang="en-US" dirty="0"/>
              <a:t>See following flow chart</a:t>
            </a:r>
          </a:p>
          <a:p>
            <a:r>
              <a:rPr lang="en-US" dirty="0"/>
              <a:t>SLE</a:t>
            </a:r>
          </a:p>
          <a:p>
            <a:pPr lvl="1"/>
            <a:r>
              <a:rPr lang="en-US" dirty="0"/>
              <a:t>Assess for cell / flare</a:t>
            </a:r>
          </a:p>
          <a:p>
            <a:pPr lvl="2"/>
            <a:r>
              <a:rPr lang="en-US" dirty="0"/>
              <a:t>If hypopyon or &gt; 3+ cell contact surgeon</a:t>
            </a:r>
          </a:p>
          <a:p>
            <a:pPr lvl="1"/>
            <a:r>
              <a:rPr lang="en-US" dirty="0"/>
              <a:t>Assess wound for any leakage</a:t>
            </a:r>
          </a:p>
          <a:p>
            <a:pPr lvl="2"/>
            <a:r>
              <a:rPr lang="en-US" dirty="0"/>
              <a:t>If seidel + contact surgeon</a:t>
            </a:r>
          </a:p>
          <a:p>
            <a:pPr lvl="1"/>
            <a:r>
              <a:rPr lang="en-US" dirty="0"/>
              <a:t>Assess IOL position</a:t>
            </a:r>
          </a:p>
          <a:p>
            <a:pPr lvl="2"/>
            <a:r>
              <a:rPr lang="en-US" dirty="0"/>
              <a:t>If any signs of malposition contact surgeon</a:t>
            </a:r>
          </a:p>
          <a:p>
            <a:pPr lvl="1"/>
            <a:r>
              <a:rPr lang="en-US" dirty="0"/>
              <a:t>Assess cornea for excess swelling or microcystic edema</a:t>
            </a:r>
          </a:p>
          <a:p>
            <a:pPr lvl="2"/>
            <a:r>
              <a:rPr lang="en-US" dirty="0"/>
              <a:t>Could be indicative of TASS or high IOP</a:t>
            </a:r>
          </a:p>
          <a:p>
            <a:pPr lvl="2"/>
            <a:r>
              <a:rPr lang="en-US" dirty="0"/>
              <a:t>If patient has marked swelling only, consider adding 5% NaCl drop or ointment</a:t>
            </a:r>
          </a:p>
          <a:p>
            <a:pPr lvl="1"/>
            <a:r>
              <a:rPr lang="en-US" dirty="0"/>
              <a:t>If there is blood in the AC, see if patient had MIGS procedure as this is likely cause</a:t>
            </a:r>
          </a:p>
          <a:p>
            <a:pPr lvl="1"/>
            <a:r>
              <a:rPr lang="en-US" dirty="0"/>
              <a:t>If any nuclear fragments in the AC send the patient for next available appointment with the surgeon so it can be determined if surgery is required to remove</a:t>
            </a:r>
          </a:p>
        </p:txBody>
      </p:sp>
    </p:spTree>
    <p:extLst>
      <p:ext uri="{BB962C8B-B14F-4D97-AF65-F5344CB8AC3E}">
        <p14:creationId xmlns:p14="http://schemas.microsoft.com/office/powerpoint/2010/main" val="22126994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07CE16FF-81E8-46C7-90BC-CB52D74E9BF1}"/>
              </a:ext>
            </a:extLst>
          </p:cNvPr>
          <p:cNvGraphicFramePr/>
          <p:nvPr>
            <p:extLst>
              <p:ext uri="{D42A27DB-BD31-4B8C-83A1-F6EECF244321}">
                <p14:modId xmlns:p14="http://schemas.microsoft.com/office/powerpoint/2010/main" val="373471404"/>
              </p:ext>
            </p:extLst>
          </p:nvPr>
        </p:nvGraphicFramePr>
        <p:xfrm>
          <a:off x="0" y="1"/>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a:extLst>
              <a:ext uri="{FF2B5EF4-FFF2-40B4-BE49-F238E27FC236}">
                <a16:creationId xmlns:a16="http://schemas.microsoft.com/office/drawing/2014/main" id="{8D61190D-6B9D-4732-B86C-11084A51E39E}"/>
              </a:ext>
            </a:extLst>
          </p:cNvPr>
          <p:cNvSpPr txBox="1"/>
          <p:nvPr/>
        </p:nvSpPr>
        <p:spPr>
          <a:xfrm>
            <a:off x="8534400" y="225287"/>
            <a:ext cx="3220278" cy="1477328"/>
          </a:xfrm>
          <a:prstGeom prst="rect">
            <a:avLst/>
          </a:prstGeom>
          <a:noFill/>
        </p:spPr>
        <p:txBody>
          <a:bodyPr wrap="square" rtlCol="0">
            <a:spAutoFit/>
          </a:bodyPr>
          <a:lstStyle/>
          <a:p>
            <a:r>
              <a:rPr lang="en-US" b="1" u="sng" dirty="0"/>
              <a:t>Symptoms</a:t>
            </a:r>
          </a:p>
          <a:p>
            <a:r>
              <a:rPr lang="en-US" dirty="0"/>
              <a:t>Headache</a:t>
            </a:r>
          </a:p>
          <a:p>
            <a:r>
              <a:rPr lang="en-US" dirty="0"/>
              <a:t>Microcystic edema</a:t>
            </a:r>
          </a:p>
          <a:p>
            <a:r>
              <a:rPr lang="en-US" dirty="0"/>
              <a:t>Nausea / vomiting</a:t>
            </a:r>
          </a:p>
          <a:p>
            <a:endParaRPr lang="en-US" dirty="0"/>
          </a:p>
        </p:txBody>
      </p:sp>
    </p:spTree>
    <p:extLst>
      <p:ext uri="{BB962C8B-B14F-4D97-AF65-F5344CB8AC3E}">
        <p14:creationId xmlns:p14="http://schemas.microsoft.com/office/powerpoint/2010/main" val="161365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20CBC382-3C44-48BB-A09D-5F24FE152F63}"/>
              </a:ext>
            </a:extLst>
          </p:cNvPr>
          <p:cNvGraphicFramePr>
            <a:graphicFrameLocks noGrp="1"/>
          </p:cNvGraphicFramePr>
          <p:nvPr>
            <p:ph idx="1"/>
            <p:extLst>
              <p:ext uri="{D42A27DB-BD31-4B8C-83A1-F6EECF244321}">
                <p14:modId xmlns:p14="http://schemas.microsoft.com/office/powerpoint/2010/main" val="1554919956"/>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696537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F7FFF-9C8E-4FAE-BF0E-271C37DED776}"/>
              </a:ext>
            </a:extLst>
          </p:cNvPr>
          <p:cNvSpPr>
            <a:spLocks noGrp="1"/>
          </p:cNvSpPr>
          <p:nvPr>
            <p:ph type="title"/>
          </p:nvPr>
        </p:nvSpPr>
        <p:spPr/>
        <p:txBody>
          <a:bodyPr/>
          <a:lstStyle/>
          <a:p>
            <a:r>
              <a:rPr lang="en-US" dirty="0"/>
              <a:t>Additional concerns with complicated surgery</a:t>
            </a:r>
          </a:p>
        </p:txBody>
      </p:sp>
      <p:sp>
        <p:nvSpPr>
          <p:cNvPr id="3" name="Content Placeholder 2">
            <a:extLst>
              <a:ext uri="{FF2B5EF4-FFF2-40B4-BE49-F238E27FC236}">
                <a16:creationId xmlns:a16="http://schemas.microsoft.com/office/drawing/2014/main" id="{9955A1F9-8139-49C6-A420-CBC55EF5DA13}"/>
              </a:ext>
            </a:extLst>
          </p:cNvPr>
          <p:cNvSpPr>
            <a:spLocks noGrp="1"/>
          </p:cNvSpPr>
          <p:nvPr>
            <p:ph idx="1"/>
          </p:nvPr>
        </p:nvSpPr>
        <p:spPr>
          <a:xfrm>
            <a:off x="477077" y="1311965"/>
            <a:ext cx="11304105" cy="5180910"/>
          </a:xfrm>
        </p:spPr>
        <p:txBody>
          <a:bodyPr>
            <a:normAutofit lnSpcReduction="10000"/>
          </a:bodyPr>
          <a:lstStyle/>
          <a:p>
            <a:r>
              <a:rPr lang="en-US" dirty="0"/>
              <a:t>Same concerns as previously stated</a:t>
            </a:r>
          </a:p>
          <a:p>
            <a:r>
              <a:rPr lang="en-US" dirty="0"/>
              <a:t>Irregular peaked pupil</a:t>
            </a:r>
          </a:p>
          <a:p>
            <a:pPr lvl="1"/>
            <a:r>
              <a:rPr lang="en-US" dirty="0"/>
              <a:t>Concern for iris to the wound</a:t>
            </a:r>
          </a:p>
          <a:p>
            <a:pPr lvl="2"/>
            <a:r>
              <a:rPr lang="en-US" dirty="0"/>
              <a:t>If there is iris tissue outside the wound this is essentially an open globe and needs immediate notification to the surgeon</a:t>
            </a:r>
          </a:p>
          <a:p>
            <a:pPr lvl="1"/>
            <a:r>
              <a:rPr lang="en-US" dirty="0"/>
              <a:t>Peaked pupil can be due to vitreous to the wound</a:t>
            </a:r>
          </a:p>
          <a:p>
            <a:pPr lvl="2"/>
            <a:r>
              <a:rPr lang="en-US" dirty="0"/>
              <a:t>If vitreous is outside the wound this is an emergent referral back to the surgeon as the patient is at high risk for </a:t>
            </a:r>
            <a:r>
              <a:rPr lang="en-US" dirty="0" err="1"/>
              <a:t>endopthalmitis</a:t>
            </a:r>
            <a:endParaRPr lang="en-US" dirty="0"/>
          </a:p>
          <a:p>
            <a:pPr lvl="2"/>
            <a:r>
              <a:rPr lang="en-US" dirty="0"/>
              <a:t>If vitreous is inside the wound only and not on the surface then contact the surgeon to see patient next available for possible intraocular sweep or YAG </a:t>
            </a:r>
            <a:r>
              <a:rPr lang="en-US" dirty="0" err="1"/>
              <a:t>vitreolysis</a:t>
            </a:r>
            <a:endParaRPr lang="en-US" dirty="0"/>
          </a:p>
          <a:p>
            <a:r>
              <a:rPr lang="en-US" dirty="0"/>
              <a:t>Shallow AC	, corneal striae with </a:t>
            </a:r>
            <a:r>
              <a:rPr lang="en-US" dirty="0" err="1"/>
              <a:t>flouroscene</a:t>
            </a:r>
            <a:endParaRPr lang="en-US" dirty="0"/>
          </a:p>
          <a:p>
            <a:pPr lvl="1"/>
            <a:r>
              <a:rPr lang="en-US" dirty="0"/>
              <a:t>Likelihood of wound leak (low IOP) so double check seidel</a:t>
            </a:r>
          </a:p>
          <a:p>
            <a:r>
              <a:rPr lang="en-US" dirty="0"/>
              <a:t>Flat AC</a:t>
            </a:r>
          </a:p>
          <a:p>
            <a:pPr lvl="1"/>
            <a:r>
              <a:rPr lang="en-US" dirty="0"/>
              <a:t>Possible wound gape or malignant glaucoma, urgent referral to surgeon</a:t>
            </a:r>
          </a:p>
          <a:p>
            <a:endParaRPr lang="en-US" dirty="0"/>
          </a:p>
        </p:txBody>
      </p:sp>
    </p:spTree>
    <p:extLst>
      <p:ext uri="{BB962C8B-B14F-4D97-AF65-F5344CB8AC3E}">
        <p14:creationId xmlns:p14="http://schemas.microsoft.com/office/powerpoint/2010/main" val="82965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BF5DF-9427-4130-8E23-B6E9BCFEB070}"/>
              </a:ext>
            </a:extLst>
          </p:cNvPr>
          <p:cNvSpPr>
            <a:spLocks noGrp="1"/>
          </p:cNvSpPr>
          <p:nvPr>
            <p:ph type="title"/>
          </p:nvPr>
        </p:nvSpPr>
        <p:spPr/>
        <p:txBody>
          <a:bodyPr/>
          <a:lstStyle/>
          <a:p>
            <a:r>
              <a:rPr lang="en-US" dirty="0"/>
              <a:t>Endophthalmitis</a:t>
            </a:r>
          </a:p>
        </p:txBody>
      </p:sp>
      <p:sp>
        <p:nvSpPr>
          <p:cNvPr id="3" name="Content Placeholder 2">
            <a:extLst>
              <a:ext uri="{FF2B5EF4-FFF2-40B4-BE49-F238E27FC236}">
                <a16:creationId xmlns:a16="http://schemas.microsoft.com/office/drawing/2014/main" id="{E2E91F80-2C31-47F9-A393-DEFD843EDE14}"/>
              </a:ext>
            </a:extLst>
          </p:cNvPr>
          <p:cNvSpPr>
            <a:spLocks noGrp="1"/>
          </p:cNvSpPr>
          <p:nvPr>
            <p:ph idx="1"/>
          </p:nvPr>
        </p:nvSpPr>
        <p:spPr>
          <a:xfrm>
            <a:off x="397565" y="1431236"/>
            <a:ext cx="11343861" cy="5168348"/>
          </a:xfrm>
        </p:spPr>
        <p:txBody>
          <a:bodyPr>
            <a:normAutofit fontScale="92500" lnSpcReduction="10000"/>
          </a:bodyPr>
          <a:lstStyle/>
          <a:p>
            <a:r>
              <a:rPr lang="en-US" dirty="0"/>
              <a:t>Rare complication following cataract surgery occurs in approximately 0.02-0.50 percent of cataract patients as a result of direct microbial invasion of the anterior chamber at the time of surgery or shortly after if patient has a wound leak</a:t>
            </a:r>
          </a:p>
          <a:p>
            <a:r>
              <a:rPr lang="en-US" dirty="0"/>
              <a:t>In those microorganisms which are extremely virulent, clinical signs and symptoms generally occur within 72 hours. The patient presents with severe pain, loss of vision, lid and corneal edema, and conjunctival injection. A severe anterior chamber reaction may occur, possibly with hypopyon formation, and the pupillary area may be bridged by a fibrinous membrane as well as cells and protein in the vitreous</a:t>
            </a:r>
          </a:p>
          <a:p>
            <a:r>
              <a:rPr lang="en-US" dirty="0"/>
              <a:t>Although the onset of endophthalmitis generally occurs within the first week following surgery, it may occur as early as 1 day or as late as many months after surgery</a:t>
            </a:r>
          </a:p>
          <a:p>
            <a:r>
              <a:rPr lang="en-US" dirty="0"/>
              <a:t>If any suspicion of endophthalmitis immediate referral back to surgeon or retina colleague</a:t>
            </a:r>
          </a:p>
        </p:txBody>
      </p:sp>
    </p:spTree>
    <p:extLst>
      <p:ext uri="{BB962C8B-B14F-4D97-AF65-F5344CB8AC3E}">
        <p14:creationId xmlns:p14="http://schemas.microsoft.com/office/powerpoint/2010/main" val="3745154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6F770-6B88-4D09-95C4-0A91D14A5AA3}"/>
              </a:ext>
            </a:extLst>
          </p:cNvPr>
          <p:cNvSpPr>
            <a:spLocks noGrp="1"/>
          </p:cNvSpPr>
          <p:nvPr>
            <p:ph type="title"/>
          </p:nvPr>
        </p:nvSpPr>
        <p:spPr/>
        <p:txBody>
          <a:bodyPr/>
          <a:lstStyle/>
          <a:p>
            <a:r>
              <a:rPr lang="en-US" dirty="0"/>
              <a:t>POW1</a:t>
            </a:r>
          </a:p>
        </p:txBody>
      </p:sp>
      <p:sp>
        <p:nvSpPr>
          <p:cNvPr id="3" name="Content Placeholder 2">
            <a:extLst>
              <a:ext uri="{FF2B5EF4-FFF2-40B4-BE49-F238E27FC236}">
                <a16:creationId xmlns:a16="http://schemas.microsoft.com/office/drawing/2014/main" id="{896090A0-63A4-4336-8610-06F1417A246F}"/>
              </a:ext>
            </a:extLst>
          </p:cNvPr>
          <p:cNvSpPr>
            <a:spLocks noGrp="1"/>
          </p:cNvSpPr>
          <p:nvPr>
            <p:ph idx="1"/>
          </p:nvPr>
        </p:nvSpPr>
        <p:spPr>
          <a:xfrm>
            <a:off x="622852" y="1497496"/>
            <a:ext cx="11290852" cy="5102087"/>
          </a:xfrm>
        </p:spPr>
        <p:txBody>
          <a:bodyPr>
            <a:normAutofit lnSpcReduction="10000"/>
          </a:bodyPr>
          <a:lstStyle/>
          <a:p>
            <a:r>
              <a:rPr lang="en-US" dirty="0"/>
              <a:t>Check </a:t>
            </a:r>
            <a:r>
              <a:rPr lang="en-US" dirty="0" err="1"/>
              <a:t>Va</a:t>
            </a:r>
            <a:endParaRPr lang="en-US" dirty="0"/>
          </a:p>
          <a:p>
            <a:r>
              <a:rPr lang="en-US" dirty="0"/>
              <a:t>Check IOP</a:t>
            </a:r>
          </a:p>
          <a:p>
            <a:pPr lvl="1"/>
            <a:r>
              <a:rPr lang="en-US" sz="2100" dirty="0"/>
              <a:t>If new increase likely steroid response</a:t>
            </a:r>
          </a:p>
          <a:p>
            <a:r>
              <a:rPr lang="en-US" dirty="0"/>
              <a:t>SLE</a:t>
            </a:r>
          </a:p>
          <a:p>
            <a:pPr lvl="1"/>
            <a:r>
              <a:rPr lang="en-US" dirty="0"/>
              <a:t>Assess for cell / flare</a:t>
            </a:r>
          </a:p>
          <a:p>
            <a:pPr lvl="2"/>
            <a:r>
              <a:rPr lang="en-US" dirty="0"/>
              <a:t>Should be decreasing from POD1</a:t>
            </a:r>
          </a:p>
          <a:p>
            <a:pPr lvl="2"/>
            <a:r>
              <a:rPr lang="en-US" dirty="0"/>
              <a:t>If unchanged or increased consider upping steroid frequency</a:t>
            </a:r>
          </a:p>
          <a:p>
            <a:pPr lvl="2"/>
            <a:r>
              <a:rPr lang="en-US" dirty="0"/>
              <a:t>Endophthalmitis typically happens a few days after surgery so be wary of increased pain, decreased vision, or increasing inflammation</a:t>
            </a:r>
          </a:p>
          <a:p>
            <a:pPr lvl="1"/>
            <a:r>
              <a:rPr lang="en-US" dirty="0"/>
              <a:t>Assess IOL position</a:t>
            </a:r>
          </a:p>
          <a:p>
            <a:pPr lvl="2"/>
            <a:r>
              <a:rPr lang="en-US" dirty="0"/>
              <a:t>If any signs of malposition contact surgeon</a:t>
            </a:r>
          </a:p>
          <a:p>
            <a:r>
              <a:rPr lang="en-US" dirty="0"/>
              <a:t>Check </a:t>
            </a:r>
            <a:r>
              <a:rPr lang="en-US" dirty="0" err="1"/>
              <a:t>MRx</a:t>
            </a:r>
            <a:endParaRPr lang="en-US" dirty="0"/>
          </a:p>
          <a:p>
            <a:pPr lvl="1"/>
            <a:r>
              <a:rPr lang="en-US" sz="2100" dirty="0"/>
              <a:t>If large refractive miss inform surgeon for possible adjustment on second eye</a:t>
            </a:r>
          </a:p>
        </p:txBody>
      </p:sp>
    </p:spTree>
    <p:extLst>
      <p:ext uri="{BB962C8B-B14F-4D97-AF65-F5344CB8AC3E}">
        <p14:creationId xmlns:p14="http://schemas.microsoft.com/office/powerpoint/2010/main" val="14204575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6F770-6B88-4D09-95C4-0A91D14A5AA3}"/>
              </a:ext>
            </a:extLst>
          </p:cNvPr>
          <p:cNvSpPr>
            <a:spLocks noGrp="1"/>
          </p:cNvSpPr>
          <p:nvPr>
            <p:ph type="title"/>
          </p:nvPr>
        </p:nvSpPr>
        <p:spPr/>
        <p:txBody>
          <a:bodyPr/>
          <a:lstStyle/>
          <a:p>
            <a:r>
              <a:rPr lang="en-US" dirty="0"/>
              <a:t>POM1</a:t>
            </a:r>
          </a:p>
        </p:txBody>
      </p:sp>
      <p:sp>
        <p:nvSpPr>
          <p:cNvPr id="3" name="Content Placeholder 2">
            <a:extLst>
              <a:ext uri="{FF2B5EF4-FFF2-40B4-BE49-F238E27FC236}">
                <a16:creationId xmlns:a16="http://schemas.microsoft.com/office/drawing/2014/main" id="{896090A0-63A4-4336-8610-06F1417A246F}"/>
              </a:ext>
            </a:extLst>
          </p:cNvPr>
          <p:cNvSpPr>
            <a:spLocks noGrp="1"/>
          </p:cNvSpPr>
          <p:nvPr>
            <p:ph idx="1"/>
          </p:nvPr>
        </p:nvSpPr>
        <p:spPr>
          <a:xfrm>
            <a:off x="622852" y="1497496"/>
            <a:ext cx="11290852" cy="5102087"/>
          </a:xfrm>
        </p:spPr>
        <p:txBody>
          <a:bodyPr>
            <a:normAutofit lnSpcReduction="10000"/>
          </a:bodyPr>
          <a:lstStyle/>
          <a:p>
            <a:r>
              <a:rPr lang="en-US" dirty="0"/>
              <a:t>Check </a:t>
            </a:r>
            <a:r>
              <a:rPr lang="en-US" dirty="0" err="1"/>
              <a:t>Va</a:t>
            </a:r>
            <a:endParaRPr lang="en-US" dirty="0"/>
          </a:p>
          <a:p>
            <a:r>
              <a:rPr lang="en-US" dirty="0"/>
              <a:t>Check IOP</a:t>
            </a:r>
          </a:p>
          <a:p>
            <a:r>
              <a:rPr lang="en-US" dirty="0"/>
              <a:t>SLE</a:t>
            </a:r>
          </a:p>
          <a:p>
            <a:pPr lvl="1"/>
            <a:r>
              <a:rPr lang="en-US" dirty="0"/>
              <a:t>Assess for cell / flare</a:t>
            </a:r>
          </a:p>
          <a:p>
            <a:pPr lvl="2"/>
            <a:r>
              <a:rPr lang="en-US" dirty="0"/>
              <a:t>Should be resolved</a:t>
            </a:r>
          </a:p>
          <a:p>
            <a:pPr lvl="2"/>
            <a:r>
              <a:rPr lang="en-US" dirty="0"/>
              <a:t>If still present then possible rebound and restart taper </a:t>
            </a:r>
          </a:p>
          <a:p>
            <a:pPr lvl="1"/>
            <a:r>
              <a:rPr lang="en-US" dirty="0"/>
              <a:t>Assess IOL position</a:t>
            </a:r>
          </a:p>
          <a:p>
            <a:pPr lvl="2"/>
            <a:r>
              <a:rPr lang="en-US" dirty="0"/>
              <a:t>If any signs of malposition contact surgeon</a:t>
            </a:r>
          </a:p>
          <a:p>
            <a:r>
              <a:rPr lang="en-US" dirty="0"/>
              <a:t>Check </a:t>
            </a:r>
            <a:r>
              <a:rPr lang="en-US" dirty="0" err="1"/>
              <a:t>MRx</a:t>
            </a:r>
            <a:endParaRPr lang="en-US" dirty="0"/>
          </a:p>
          <a:p>
            <a:pPr lvl="1"/>
            <a:r>
              <a:rPr lang="en-US" sz="2100" dirty="0"/>
              <a:t>If expectation is for better vision by patient due to AMP or ERP then have patient seen by surgeon without promising any possible procedure as surgeon will determine next step</a:t>
            </a:r>
          </a:p>
          <a:p>
            <a:pPr lvl="1"/>
            <a:r>
              <a:rPr lang="en-US" sz="2100" dirty="0"/>
              <a:t>If standard case then Rx glasses</a:t>
            </a:r>
          </a:p>
          <a:p>
            <a:pPr lvl="1"/>
            <a:r>
              <a:rPr lang="en-US" sz="2100" dirty="0"/>
              <a:t>If </a:t>
            </a:r>
            <a:r>
              <a:rPr lang="en-US" sz="2100" dirty="0" err="1"/>
              <a:t>BCVa</a:t>
            </a:r>
            <a:r>
              <a:rPr lang="en-US" sz="2100" dirty="0"/>
              <a:t> has 20/20 potential but patient cannot achieve despite </a:t>
            </a:r>
            <a:r>
              <a:rPr lang="en-US" sz="2100" dirty="0" err="1"/>
              <a:t>MRx</a:t>
            </a:r>
            <a:r>
              <a:rPr lang="en-US" sz="2100" dirty="0"/>
              <a:t>, then consider OCT macula to look for CME &amp; assess surface for dryness/ irregularities as common cause of decreased </a:t>
            </a:r>
            <a:r>
              <a:rPr lang="en-US" sz="2100" dirty="0" err="1"/>
              <a:t>BCVa</a:t>
            </a:r>
            <a:endParaRPr lang="en-US" sz="2100" dirty="0"/>
          </a:p>
        </p:txBody>
      </p:sp>
    </p:spTree>
    <p:extLst>
      <p:ext uri="{BB962C8B-B14F-4D97-AF65-F5344CB8AC3E}">
        <p14:creationId xmlns:p14="http://schemas.microsoft.com/office/powerpoint/2010/main" val="18626943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984B1-253F-4780-BCCE-02D4C483D056}"/>
              </a:ext>
            </a:extLst>
          </p:cNvPr>
          <p:cNvSpPr>
            <a:spLocks noGrp="1"/>
          </p:cNvSpPr>
          <p:nvPr>
            <p:ph type="title"/>
          </p:nvPr>
        </p:nvSpPr>
        <p:spPr/>
        <p:txBody>
          <a:bodyPr/>
          <a:lstStyle/>
          <a:p>
            <a:r>
              <a:rPr lang="en-US" dirty="0"/>
              <a:t>Various other concerns</a:t>
            </a:r>
          </a:p>
        </p:txBody>
      </p:sp>
      <p:sp>
        <p:nvSpPr>
          <p:cNvPr id="3" name="Content Placeholder 2">
            <a:extLst>
              <a:ext uri="{FF2B5EF4-FFF2-40B4-BE49-F238E27FC236}">
                <a16:creationId xmlns:a16="http://schemas.microsoft.com/office/drawing/2014/main" id="{C18780BA-6A13-494F-B2AF-D333DF505985}"/>
              </a:ext>
            </a:extLst>
          </p:cNvPr>
          <p:cNvSpPr>
            <a:spLocks noGrp="1"/>
          </p:cNvSpPr>
          <p:nvPr>
            <p:ph idx="1"/>
          </p:nvPr>
        </p:nvSpPr>
        <p:spPr/>
        <p:txBody>
          <a:bodyPr>
            <a:normAutofit fontScale="85000" lnSpcReduction="10000"/>
          </a:bodyPr>
          <a:lstStyle/>
          <a:p>
            <a:r>
              <a:rPr lang="en-US" dirty="0"/>
              <a:t>Various studies have shown approximately a 1.0 percent risk for retinal detachment following planned extracapsular or phacoemulsification cataract surgery.  The incidence increases with intraoperative capsular bag rupture or vitreous prolapse and loss. Any iatrogenic retinal detachment usually occurs within 6 months of surgery. </a:t>
            </a:r>
          </a:p>
          <a:p>
            <a:r>
              <a:rPr lang="en-US" dirty="0"/>
              <a:t>Ptosis is commonly observed within a few weeks of surgery.  In the early postoperative period (1-14 days), the patient should be reassured that most cases of early postoperative ptosis resolve in days to months. Occasionally, the ptosis does not improve and surgical correction may be needed. </a:t>
            </a:r>
          </a:p>
          <a:p>
            <a:r>
              <a:rPr lang="en-US" dirty="0"/>
              <a:t>Choroidal detachment is more common in high hyperopes or low IOP from prolonged surgery or wound leak. It can present with decreased visual acuity or mild discomfort, and the IOP is usually below 8 mm Hg. The characteristic clinical signs are smooth elevations of the peripheral choroid and retina.</a:t>
            </a:r>
          </a:p>
        </p:txBody>
      </p:sp>
    </p:spTree>
    <p:extLst>
      <p:ext uri="{BB962C8B-B14F-4D97-AF65-F5344CB8AC3E}">
        <p14:creationId xmlns:p14="http://schemas.microsoft.com/office/powerpoint/2010/main" val="39786016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205</TotalTime>
  <Words>1020</Words>
  <Application>Microsoft Office PowerPoint</Application>
  <PresentationFormat>Widescreen</PresentationFormat>
  <Paragraphs>100</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Cataract post-op Care</vt:lpstr>
      <vt:lpstr>POD1 uncomplicated surgery</vt:lpstr>
      <vt:lpstr>PowerPoint Presentation</vt:lpstr>
      <vt:lpstr>PowerPoint Presentation</vt:lpstr>
      <vt:lpstr>Additional concerns with complicated surgery</vt:lpstr>
      <vt:lpstr>Endophthalmitis</vt:lpstr>
      <vt:lpstr>POW1</vt:lpstr>
      <vt:lpstr>POM1</vt:lpstr>
      <vt:lpstr>Various other concerns</vt:lpstr>
      <vt:lpstr>UGH syndrome (uveitis-glaucoma-hyphem)</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Guido Piquet</dc:creator>
  <cp:lastModifiedBy>Brian Wright</cp:lastModifiedBy>
  <cp:revision>20</cp:revision>
  <dcterms:created xsi:type="dcterms:W3CDTF">2020-06-18T21:21:55Z</dcterms:created>
  <dcterms:modified xsi:type="dcterms:W3CDTF">2020-07-13T16:37:26Z</dcterms:modified>
</cp:coreProperties>
</file>